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71" r:id="rId14"/>
    <p:sldId id="275" r:id="rId15"/>
    <p:sldId id="272" r:id="rId16"/>
  </p:sldIdLst>
  <p:sldSz cx="12192000" cy="6858000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9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6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57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03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1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2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88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72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85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38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9CB0-88CB-49C6-9A75-2038A115E87E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FC47-B9CC-46EC-82E0-97FE6E0B8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3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Bien remplir une feuille de coche de QCM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5"/>
    </mc:Choice>
    <mc:Fallback xmlns="">
      <p:transition spd="slow" advTm="12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86851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568964" y="291137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721364" y="290612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9128224" y="27904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udio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55" x="76200" y="285750"/>
          <p14:tracePt t="663" x="88900" y="304800"/>
          <p14:tracePt t="678" x="114300" y="330200"/>
          <p14:tracePt t="695" x="152400" y="374650"/>
          <p14:tracePt t="712" x="215900" y="457200"/>
          <p14:tracePt t="728" x="311150" y="539750"/>
          <p14:tracePt t="745" x="450850" y="660400"/>
          <p14:tracePt t="762" x="641350" y="819150"/>
          <p14:tracePt t="779" x="844550" y="1092200"/>
          <p14:tracePt t="795" x="1098550" y="1377950"/>
          <p14:tracePt t="812" x="1358900" y="1689100"/>
          <p14:tracePt t="829" x="1612900" y="1993900"/>
          <p14:tracePt t="845" x="1816100" y="2273300"/>
          <p14:tracePt t="863" x="1955800" y="2635250"/>
          <p14:tracePt t="879" x="1987550" y="2755900"/>
          <p14:tracePt t="895" x="2082800" y="3086100"/>
          <p14:tracePt t="912" x="2146300" y="3314700"/>
          <p14:tracePt t="929" x="2203450" y="3505200"/>
          <p14:tracePt t="945" x="2286000" y="3683000"/>
          <p14:tracePt t="962" x="2355850" y="3816350"/>
          <p14:tracePt t="979" x="2400300" y="3911600"/>
          <p14:tracePt t="996" x="2413000" y="3962400"/>
          <p14:tracePt t="1012" x="2425700" y="4025900"/>
          <p14:tracePt t="1029" x="2425700" y="4044950"/>
          <p14:tracePt t="1045" x="2425700" y="4070350"/>
          <p14:tracePt t="1063" x="2438400" y="4095750"/>
          <p14:tracePt t="1079" x="2444750" y="4102100"/>
          <p14:tracePt t="1095" x="2457450" y="4114800"/>
          <p14:tracePt t="1112" x="2482850" y="4127500"/>
          <p14:tracePt t="1129" x="2540000" y="4152900"/>
          <p14:tracePt t="1145" x="2635250" y="4184650"/>
          <p14:tracePt t="1162" x="2749550" y="4222750"/>
          <p14:tracePt t="1179" x="2832100" y="4191000"/>
          <p14:tracePt t="1951" x="2851150" y="4191000"/>
          <p14:tracePt t="1959" x="2870200" y="4191000"/>
          <p14:tracePt t="1967" x="2901950" y="4191000"/>
          <p14:tracePt t="1980" x="2927350" y="4191000"/>
          <p14:tracePt t="1996" x="2984500" y="4178300"/>
          <p14:tracePt t="2013" x="2984500" y="4165600"/>
          <p14:tracePt t="2046" x="3028950" y="4165600"/>
          <p14:tracePt t="2063" x="3048000" y="4159250"/>
          <p14:tracePt t="2080" x="3054350" y="4159250"/>
          <p14:tracePt t="2096" x="3054350" y="4152900"/>
          <p14:tracePt t="2113" x="3067050" y="4146550"/>
          <p14:tracePt t="2488" x="3067050" y="4140200"/>
          <p14:tracePt t="2496" x="3060700" y="4140200"/>
          <p14:tracePt t="2504" x="3048000" y="4127500"/>
          <p14:tracePt t="2514" x="3022600" y="4121150"/>
          <p14:tracePt t="2530" x="2997200" y="4102100"/>
          <p14:tracePt t="2547" x="2984500" y="4089400"/>
          <p14:tracePt t="2600" x="2984500" y="4083050"/>
          <p14:tracePt t="2610" x="2984500" y="4076700"/>
          <p14:tracePt t="2616" x="2984500" y="4057650"/>
          <p14:tracePt t="2631" x="3035300" y="3987800"/>
          <p14:tracePt t="2647" x="3136900" y="3937000"/>
          <p14:tracePt t="2664" x="3263900" y="3937000"/>
          <p14:tracePt t="2680" x="3384550" y="3956050"/>
          <p14:tracePt t="2697" x="3409950" y="4013200"/>
          <p14:tracePt t="2744" x="3409950" y="4025900"/>
          <p14:tracePt t="2752" x="3384550" y="4076700"/>
          <p14:tracePt t="2764" x="3352800" y="4108450"/>
          <p14:tracePt t="2784" x="3327400" y="4133850"/>
          <p14:tracePt t="2797" x="3308350" y="4146550"/>
          <p14:tracePt t="2815" x="3257550" y="4165600"/>
          <p14:tracePt t="2831" x="3244850" y="4152900"/>
          <p14:tracePt t="2847" x="3244850" y="4127500"/>
          <p14:tracePt t="2864" x="3270250" y="4095750"/>
          <p14:tracePt t="2881" x="3270250" y="4076700"/>
          <p14:tracePt t="2897" x="3270250" y="4044950"/>
          <p14:tracePt t="2914" x="3276600" y="4025900"/>
          <p14:tracePt t="2931" x="3282950" y="4025900"/>
          <p14:tracePt t="3040" x="3308350" y="4019550"/>
          <p14:tracePt t="3048" x="3371850" y="4013200"/>
          <p14:tracePt t="3056" x="3448050" y="4000500"/>
          <p14:tracePt t="3064" x="3505200" y="3994150"/>
          <p14:tracePt t="3081" x="3625850" y="3981450"/>
          <p14:tracePt t="3098" x="3765550" y="3949700"/>
          <p14:tracePt t="3114" x="3898900" y="3949700"/>
          <p14:tracePt t="3131" x="4006850" y="3949700"/>
          <p14:tracePt t="3147" x="4057650" y="3917950"/>
          <p14:tracePt t="3164" x="4070350" y="3911600"/>
          <p14:tracePt t="3368" x="4070350" y="3917950"/>
          <p14:tracePt t="3376" x="4076700" y="3930650"/>
          <p14:tracePt t="3384" x="4083050" y="3949700"/>
          <p14:tracePt t="3398" x="4095750" y="3962400"/>
          <p14:tracePt t="3536" x="4095750" y="3956050"/>
          <p14:tracePt t="3640" x="4108450" y="3956050"/>
          <p14:tracePt t="3656" x="4114800" y="3956050"/>
          <p14:tracePt t="3664" x="4127500" y="3956050"/>
          <p14:tracePt t="3672" x="4133850" y="3943350"/>
          <p14:tracePt t="3681" x="4140200" y="3943350"/>
          <p14:tracePt t="3698" x="4140200" y="3911600"/>
          <p14:tracePt t="3715" x="4114800" y="3879850"/>
          <p14:tracePt t="3732" x="4044950" y="3841750"/>
          <p14:tracePt t="3748" x="3994150" y="3803650"/>
          <p14:tracePt t="3765" x="3962400" y="3778250"/>
          <p14:tracePt t="3856" x="3956050" y="3784600"/>
          <p14:tracePt t="3872" x="3956050" y="3797300"/>
          <p14:tracePt t="3880" x="3968750" y="3816350"/>
          <p14:tracePt t="3888" x="3975100" y="3829050"/>
          <p14:tracePt t="3903" x="3981450" y="3829050"/>
          <p14:tracePt t="3914" x="3987800" y="3822700"/>
          <p14:tracePt t="3931" x="4013200" y="3816350"/>
          <p14:tracePt t="3948" x="4019550" y="3803650"/>
          <p14:tracePt t="3981" x="4019550" y="3765550"/>
          <p14:tracePt t="3998" x="3968750" y="3619500"/>
          <p14:tracePt t="4014" x="3886200" y="3511550"/>
          <p14:tracePt t="4031" x="3784600" y="3422650"/>
          <p14:tracePt t="4048" x="3632200" y="3295650"/>
          <p14:tracePt t="4065" x="3403600" y="3143250"/>
          <p14:tracePt t="4082" x="3162300" y="2984500"/>
          <p14:tracePt t="4099" x="2965450" y="2851150"/>
          <p14:tracePt t="4115" x="2813050" y="2730500"/>
          <p14:tracePt t="4120" x="2762250" y="2686050"/>
          <p14:tracePt t="4132" x="2711450" y="2641600"/>
          <p14:tracePt t="4149" x="2641600" y="2584450"/>
          <p14:tracePt t="4165" x="2590800" y="2533650"/>
          <p14:tracePt t="4183" x="2546350" y="2476500"/>
          <p14:tracePt t="4199" x="2540000" y="2463800"/>
          <p14:tracePt t="4215" x="2482850" y="2406650"/>
          <p14:tracePt t="4232" x="2432050" y="2336800"/>
          <p14:tracePt t="4248" x="2349500" y="2222500"/>
          <p14:tracePt t="4265" x="2241550" y="2063750"/>
          <p14:tracePt t="4282" x="2070100" y="1828800"/>
          <p14:tracePt t="4299" x="1892300" y="1619250"/>
          <p14:tracePt t="4316" x="1727200" y="1435100"/>
          <p14:tracePt t="4332" x="1625600" y="1308100"/>
          <p14:tracePt t="4349" x="1530350" y="1193800"/>
          <p14:tracePt t="4366" x="1441450" y="1092200"/>
          <p14:tracePt t="4383" x="1320800" y="946150"/>
          <p14:tracePt t="4399" x="1308100" y="920750"/>
          <p14:tracePt t="4415" x="1289050" y="882650"/>
          <p14:tracePt t="4504" x="1289050" y="895350"/>
          <p14:tracePt t="4512" x="1289050" y="920750"/>
          <p14:tracePt t="4520" x="1308100" y="958850"/>
          <p14:tracePt t="4532" x="1327150" y="984250"/>
          <p14:tracePt t="4549" x="1377950" y="1054100"/>
          <p14:tracePt t="4566" x="1441450" y="1136650"/>
          <p14:tracePt t="4583" x="1574800" y="1295400"/>
          <p14:tracePt t="4599" x="1676400" y="1397000"/>
          <p14:tracePt t="4616" x="1797050" y="1511300"/>
          <p14:tracePt t="4632" x="1993900" y="1689100"/>
          <p14:tracePt t="4649" x="2266950" y="1917700"/>
          <p14:tracePt t="4666" x="2597150" y="2152650"/>
          <p14:tracePt t="4683" x="2946400" y="2406650"/>
          <p14:tracePt t="4699" x="3308350" y="2635250"/>
          <p14:tracePt t="4716" x="3644900" y="2838450"/>
          <p14:tracePt t="4733" x="3968750" y="3009900"/>
          <p14:tracePt t="4749" x="4171950" y="3130550"/>
          <p14:tracePt t="4766" x="4343400" y="3238500"/>
          <p14:tracePt t="4783" x="4508500" y="3359150"/>
          <p14:tracePt t="4799" x="4559300" y="3422650"/>
          <p14:tracePt t="4816" x="4578350" y="3448050"/>
          <p14:tracePt t="4833" x="4584700" y="3448050"/>
          <p14:tracePt t="4880" x="4584700" y="3454400"/>
          <p14:tracePt t="4888" x="4584700" y="3473450"/>
          <p14:tracePt t="4899" x="4584700" y="3498850"/>
          <p14:tracePt t="4916" x="4584700" y="3536950"/>
          <p14:tracePt t="4949" x="4584700" y="3543300"/>
          <p14:tracePt t="5144" x="4603750" y="3530600"/>
          <p14:tracePt t="5152" x="4641850" y="3511550"/>
          <p14:tracePt t="5160" x="4705350" y="3492500"/>
          <p14:tracePt t="5168" x="4762500" y="3486150"/>
          <p14:tracePt t="5183" x="4908550" y="3486150"/>
          <p14:tracePt t="5199" x="5181600" y="3486150"/>
          <p14:tracePt t="5216" x="5746750" y="3486150"/>
          <p14:tracePt t="5339" x="9105900" y="3276600"/>
          <p14:tracePt t="5557" x="9759950" y="3149600"/>
          <p14:tracePt t="5896" x="12166600" y="3282950"/>
          <p14:tracePt t="6008" x="11779250" y="3016250"/>
          <p14:tracePt t="6229" x="11201400" y="3054350"/>
          <p14:tracePt t="6232" x="11144250" y="3041650"/>
          <p14:tracePt t="6348" x="10972800" y="3022600"/>
          <p14:tracePt t="6459" x="10579100" y="3067050"/>
          <p14:tracePt t="6570" x="10147300" y="3136900"/>
          <p14:tracePt t="6679" x="9963150" y="3130550"/>
          <p14:tracePt t="6805" x="9702800" y="3136900"/>
          <p14:tracePt t="6915" x="9448800" y="3149600"/>
          <p14:tracePt t="7026" x="9372600" y="3117850"/>
          <p14:tracePt t="7138" x="9105900" y="3041650"/>
          <p14:tracePt t="7253" x="8896350" y="3016250"/>
          <p14:tracePt t="7361" x="9010650" y="2908300"/>
          <p14:tracePt t="7470" x="8890000" y="2857500"/>
          <p14:tracePt t="8007" x="9690100" y="2832100"/>
          <p14:tracePt t="8120" x="9791700" y="2825750"/>
          <p14:tracePt t="8235" x="9886950" y="2825750"/>
          <p14:tracePt t="8453" x="9893300" y="2825750"/>
          <p14:tracePt t="8562" x="9912350" y="2825750"/>
          <p14:tracePt t="8777" x="9683750" y="2813050"/>
          <p14:tracePt t="8889" x="8039100" y="3022600"/>
          <p14:tracePt t="9110" x="5880100" y="3263900"/>
          <p14:tracePt t="9439" x="762000" y="1581150"/>
          <p14:tracePt t="9654" x="1206500" y="1568450"/>
          <p14:tracePt t="9765" x="552450" y="1327150"/>
          <p14:tracePt t="9770" x="444500" y="1282700"/>
          <p14:tracePt t="9787" x="279400" y="1250950"/>
          <p14:tracePt t="9804" x="139700" y="1212850"/>
          <p14:tracePt t="9821" x="44450" y="1181100"/>
          <p14:tracePt t="9837" x="0" y="1162050"/>
          <p14:tracePt t="9855" x="0" y="1143000"/>
          <p14:tracePt t="9871" x="0" y="1111250"/>
          <p14:tracePt t="9887" x="0" y="1047750"/>
          <p14:tracePt t="9904" x="0" y="977900"/>
          <p14:tracePt t="9920" x="0" y="895350"/>
          <p14:tracePt t="9937" x="0" y="781050"/>
          <p14:tracePt t="9954" x="0" y="736600"/>
          <p14:tracePt t="9971" x="0" y="717550"/>
          <p14:tracePt t="9987" x="0" y="704850"/>
          <p14:tracePt t="10004" x="0" y="692150"/>
          <p14:tracePt t="10021" x="44450" y="660400"/>
          <p14:tracePt t="10037" x="139700" y="615950"/>
          <p14:tracePt t="10054" x="349250" y="527050"/>
          <p14:tracePt t="10071" x="482600" y="469900"/>
          <p14:tracePt t="10088" x="539750" y="431800"/>
          <p14:tracePt t="10104" x="565150" y="393700"/>
          <p14:tracePt t="10121" x="565150" y="368300"/>
          <p14:tracePt t="10138" x="539750" y="323850"/>
          <p14:tracePt t="10154" x="463550" y="27940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86851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568964" y="291137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721364" y="290612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9128224" y="27904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9296398" y="2779999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9"/>
    </mc:Choice>
    <mc:Fallback xmlns="">
      <p:transition spd="slow" advTm="5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86851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568964" y="291137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721364" y="290612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9128224" y="27904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9433024" y="27799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9296398" y="2779999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8"/>
    </mc:Choice>
    <mc:Fallback xmlns="">
      <p:transition spd="slow" advTm="7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11" x="101600" y="311150"/>
          <p14:tracePt t="2017" x="120650" y="368300"/>
          <p14:tracePt t="2025" x="133350" y="419100"/>
          <p14:tracePt t="2037" x="152400" y="469900"/>
          <p14:tracePt t="2053" x="190500" y="615950"/>
          <p14:tracePt t="2070" x="228600" y="749300"/>
          <p14:tracePt t="2087" x="254000" y="844550"/>
          <p14:tracePt t="2103" x="285750" y="901700"/>
          <p14:tracePt t="2121" x="298450" y="933450"/>
          <p14:tracePt t="2394" x="298450" y="946150"/>
          <p14:tracePt t="2402" x="298450" y="996950"/>
          <p14:tracePt t="2410" x="304800" y="1047750"/>
          <p14:tracePt t="2420" x="317500" y="1098550"/>
          <p14:tracePt t="2437" x="387350" y="1225550"/>
          <p14:tracePt t="2454" x="482600" y="1346200"/>
          <p14:tracePt t="2471" x="609600" y="1447800"/>
          <p14:tracePt t="2487" x="736600" y="1543050"/>
          <p14:tracePt t="2504" x="863600" y="1638300"/>
          <p14:tracePt t="2521" x="984250" y="1739900"/>
          <p14:tracePt t="2537" x="1130300" y="1943100"/>
          <p14:tracePt t="2554" x="1219200" y="2095500"/>
          <p14:tracePt t="2571" x="1308100" y="2235200"/>
          <p14:tracePt t="2588" x="1397000" y="2336800"/>
          <p14:tracePt t="2604" x="1479550" y="2425700"/>
          <p14:tracePt t="2621" x="1536700" y="2489200"/>
          <p14:tracePt t="2638" x="1593850" y="2540000"/>
          <p14:tracePt t="2654" x="1619250" y="2552700"/>
          <p14:tracePt t="2671" x="1638300" y="2565400"/>
          <p14:tracePt t="2688" x="1644650" y="2578100"/>
          <p14:tracePt t="2704" x="1657350" y="2597150"/>
          <p14:tracePt t="2737" x="1657350" y="2622550"/>
          <p14:tracePt t="2754" x="1625600" y="2660650"/>
          <p14:tracePt t="2771" x="1581150" y="2698750"/>
          <p14:tracePt t="2788" x="1581150" y="2705100"/>
          <p14:tracePt t="3154" x="1581150" y="2711450"/>
          <p14:tracePt t="3162" x="1587500" y="2717800"/>
          <p14:tracePt t="3171" x="1600200" y="2730500"/>
          <p14:tracePt t="3188" x="1689100" y="2794000"/>
          <p14:tracePt t="3205" x="1784350" y="2876550"/>
          <p14:tracePt t="3221" x="1873250" y="2965450"/>
          <p14:tracePt t="3238" x="1993900" y="3048000"/>
          <p14:tracePt t="3255" x="2139950" y="3155950"/>
          <p14:tracePt t="3271" x="2292350" y="3276600"/>
          <p14:tracePt t="3289" x="2527300" y="3416300"/>
          <p14:tracePt t="3305" x="2584450" y="3448050"/>
          <p14:tracePt t="3321" x="2597150" y="3448050"/>
          <p14:tracePt t="3890" x="2597150" y="3454400"/>
          <p14:tracePt t="3898" x="2603500" y="3460750"/>
          <p14:tracePt t="3906" x="2616200" y="3479800"/>
          <p14:tracePt t="3922" x="2635250" y="3556000"/>
          <p14:tracePt t="3938" x="2641600" y="3600450"/>
          <p14:tracePt t="3955" x="2616200" y="3613150"/>
          <p14:tracePt t="3972" x="2584450" y="3619500"/>
          <p14:tracePt t="3989" x="2578100" y="3619500"/>
          <p14:tracePt t="4005" x="2578100" y="3625850"/>
          <p14:tracePt t="4082" x="2559050" y="3632200"/>
          <p14:tracePt t="4091" x="2552700" y="3632200"/>
          <p14:tracePt t="4290" x="2559050" y="3638550"/>
          <p14:tracePt t="4298" x="2660650" y="3638550"/>
          <p14:tracePt t="4306" x="2736850" y="3638550"/>
          <p14:tracePt t="4322" x="2927350" y="3619500"/>
          <p14:tracePt t="4339" x="3225800" y="3568700"/>
          <p14:tracePt t="4356" x="3587750" y="3568700"/>
          <p14:tracePt t="4373" x="3930650" y="3568700"/>
          <p14:tracePt t="4389" x="4241800" y="3536950"/>
          <p14:tracePt t="4406" x="4502150" y="3498850"/>
          <p14:tracePt t="4423" x="4749800" y="3498850"/>
          <p14:tracePt t="4439" x="4972050" y="3498850"/>
          <p14:tracePt t="4456" x="5181600" y="3498850"/>
          <p14:tracePt t="4473" x="5403850" y="3486150"/>
          <p14:tracePt t="4489" x="5803900" y="3441700"/>
          <p14:tracePt t="4631" x="8362950" y="3346450"/>
          <p14:tracePt t="4847" x="9753600" y="3022600"/>
          <p14:tracePt t="5168" x="11849100" y="2616200"/>
          <p14:tracePt t="5495" x="1035050" y="2216150"/>
          <p14:tracePt t="5496" x="1085850" y="2216150"/>
          <p14:tracePt t="5718" x="488950" y="1727200"/>
          <p14:tracePt t="5829" x="0" y="1701800"/>
          <p14:tracePt t="5840" x="0" y="1663700"/>
          <p14:tracePt t="5857" x="0" y="1651000"/>
          <p14:tracePt t="5986" x="19050" y="1670050"/>
          <p14:tracePt t="5994" x="82550" y="1670050"/>
          <p14:tracePt t="6002" x="95250" y="1670050"/>
          <p14:tracePt t="6122" x="279400" y="1695450"/>
          <p14:tracePt t="6130" x="622300" y="1720850"/>
          <p14:tracePt t="6141" x="863600" y="1765300"/>
          <p14:tracePt t="6157" x="990600" y="1733550"/>
          <p14:tracePt t="6174" x="1143000" y="1714500"/>
          <p14:tracePt t="6191" x="1263650" y="1714500"/>
          <p14:tracePt t="6208" x="1397000" y="1708150"/>
          <p14:tracePt t="6225" x="1593850" y="1663700"/>
          <p14:tracePt t="6241" x="1752600" y="1631950"/>
          <p14:tracePt t="6258" x="1968500" y="1612900"/>
          <p14:tracePt t="6274" x="2228850" y="1612900"/>
          <p14:tracePt t="6291" x="2470150" y="1612900"/>
          <p14:tracePt t="6308" x="2647950" y="1612900"/>
          <p14:tracePt t="6324" x="2755900" y="1619250"/>
          <p14:tracePt t="6341" x="2794000" y="1638300"/>
          <p14:tracePt t="6358" x="2800350" y="1644650"/>
          <p14:tracePt t="6391" x="2781300" y="1644650"/>
          <p14:tracePt t="6394" x="2755900" y="1644650"/>
          <p14:tracePt t="6408" x="2705100" y="1631950"/>
          <p14:tracePt t="6425" x="2444750" y="1549400"/>
          <p14:tracePt t="6441" x="2146300" y="1460500"/>
          <p14:tracePt t="6458" x="1854200" y="1377950"/>
          <p14:tracePt t="6474" x="1581150" y="1301750"/>
          <p14:tracePt t="6491" x="1384300" y="1244600"/>
          <p14:tracePt t="6508" x="1187450" y="1181100"/>
          <p14:tracePt t="6525" x="1054100" y="1130300"/>
          <p14:tracePt t="6541" x="958850" y="1066800"/>
          <p14:tracePt t="6558" x="895350" y="1035050"/>
          <p14:tracePt t="6575" x="850900" y="977900"/>
          <p14:tracePt t="6591" x="800100" y="914400"/>
          <p14:tracePt t="6609" x="673100" y="812800"/>
          <p14:tracePt t="6625" x="584200" y="762000"/>
          <p14:tracePt t="6641" x="508000" y="717550"/>
          <p14:tracePt t="6658" x="438150" y="679450"/>
          <p14:tracePt t="6675" x="361950" y="635000"/>
          <p14:tracePt t="6691" x="323850" y="609600"/>
          <p14:tracePt t="6708" x="304800" y="596900"/>
          <p14:tracePt t="6725" x="304800" y="590550"/>
          <p14:tracePt t="6778" x="304800" y="584200"/>
          <p14:tracePt t="6802" x="304800" y="577850"/>
          <p14:tracePt t="6810" x="304800" y="558800"/>
          <p14:tracePt t="6827" x="311150" y="552450"/>
          <p14:tracePt t="6834" x="317500" y="539750"/>
          <p14:tracePt t="6842" x="330200" y="527050"/>
          <p14:tracePt t="6858" x="342900" y="514350"/>
          <p14:tracePt t="6875" x="355600" y="482600"/>
          <p14:tracePt t="6892" x="368300" y="450850"/>
          <p14:tracePt t="6908" x="374650" y="431800"/>
          <p14:tracePt t="6925" x="374650" y="412750"/>
          <p14:tracePt t="6942" x="374650" y="393700"/>
          <p14:tracePt t="6958" x="368300" y="387350"/>
          <p14:tracePt t="6975" x="361950" y="387350"/>
          <p14:tracePt t="6992" x="330200" y="374650"/>
          <p14:tracePt t="7009" x="317500" y="361950"/>
          <p14:tracePt t="7025" x="285750" y="336550"/>
          <p14:tracePt t="7042" x="260350" y="323850"/>
          <p14:tracePt t="7058" x="247650" y="317500"/>
          <p14:tracePt t="7075" x="234950" y="311150"/>
          <p14:tracePt t="7092" x="222250" y="304800"/>
          <p14:tracePt t="7108" x="209550" y="292100"/>
          <p14:tracePt t="7125" x="196850" y="285750"/>
          <p14:tracePt t="7142" x="184150" y="27940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86851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568964" y="291137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721364" y="290612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9128224" y="27904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9433024" y="27799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9585424" y="291137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9296398" y="2779999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8"/>
    </mc:Choice>
    <mc:Fallback xmlns="">
      <p:transition spd="slow" advTm="5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86851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568964" y="291137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721364" y="290612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9128224" y="27904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9433024" y="27799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9585424" y="291137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9296398" y="2779999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9732574" y="278524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"/>
    </mc:Choice>
    <mc:Fallback xmlns="">
      <p:transition spd="slow" advTm="5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86851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568964" y="291137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721364" y="290612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9732574" y="277473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9128224" y="27904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9433024" y="277999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9585424" y="2911375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9296398" y="2779999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873769" y="3058516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269419" y="3053256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421819" y="3174126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6568964" y="3058534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6726619" y="3184646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7"/>
    </mc:Choice>
    <mc:Fallback xmlns="">
      <p:transition spd="slow" advTm="16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19" x="5772150" y="3708400"/>
          <p14:tracePt t="429" x="5505450" y="3581400"/>
          <p14:tracePt t="539" x="5283200" y="3422650"/>
          <p14:tracePt t="648" x="4673600" y="3022600"/>
          <p14:tracePt t="655" x="4597400" y="3003550"/>
          <p14:tracePt t="672" x="4425950" y="2984500"/>
          <p14:tracePt t="689" x="4260850" y="2984500"/>
          <p14:tracePt t="705" x="4102100" y="3016250"/>
          <p14:tracePt t="722" x="3975100" y="3054350"/>
          <p14:tracePt t="739" x="3835400" y="3143250"/>
          <p14:tracePt t="832" x="3829050" y="3143250"/>
          <p14:tracePt t="841" x="3803650" y="3117850"/>
          <p14:tracePt t="856" x="3790950" y="3111500"/>
          <p14:tracePt t="864" x="3784600" y="3098800"/>
          <p14:tracePt t="872" x="3778250" y="3092450"/>
          <p14:tracePt t="889" x="3752850" y="3035300"/>
          <p14:tracePt t="906" x="3683000" y="2952750"/>
          <p14:tracePt t="923" x="3600450" y="2870200"/>
          <p14:tracePt t="939" x="3530600" y="2819400"/>
          <p14:tracePt t="956" x="3473450" y="2781300"/>
          <p14:tracePt t="973" x="3460750" y="2768600"/>
          <p14:tracePt t="989" x="3460750" y="2755900"/>
          <p14:tracePt t="1006" x="3460750" y="2743200"/>
          <p14:tracePt t="1023" x="3460750" y="2724150"/>
          <p14:tracePt t="1056" x="3460750" y="2705100"/>
          <p14:tracePt t="1073" x="3460750" y="2698750"/>
          <p14:tracePt t="1089" x="3460750" y="2692400"/>
          <p14:tracePt t="2231" x="3460750" y="2686050"/>
          <p14:tracePt t="2240" x="3448050" y="2686050"/>
          <p14:tracePt t="2248" x="3390900" y="2724150"/>
          <p14:tracePt t="2257" x="3346450" y="2762250"/>
          <p14:tracePt t="2274" x="3321050" y="2787650"/>
          <p14:tracePt t="2295" x="3321050" y="2794000"/>
          <p14:tracePt t="2311" x="3333750" y="2794000"/>
          <p14:tracePt t="2327" x="3346450" y="2787650"/>
          <p14:tracePt t="2340" x="3359150" y="2781300"/>
          <p14:tracePt t="2357" x="3365500" y="2781300"/>
          <p14:tracePt t="2383" x="3371850" y="2781300"/>
          <p14:tracePt t="2432" x="3378200" y="2774950"/>
          <p14:tracePt t="2800" x="3384550" y="2768600"/>
          <p14:tracePt t="5665" x="3384550" y="2762250"/>
          <p14:tracePt t="5673" x="3390900" y="2749550"/>
          <p14:tracePt t="5680" x="3403600" y="2724150"/>
          <p14:tracePt t="5694" x="3416300" y="2711450"/>
          <p14:tracePt t="5711" x="3524250" y="2654300"/>
          <p14:tracePt t="5727" x="3600450" y="2628900"/>
          <p14:tracePt t="5744" x="3632200" y="2622550"/>
          <p14:tracePt t="5761" x="3651250" y="2622550"/>
          <p14:tracePt t="5777" x="3657600" y="2654300"/>
          <p14:tracePt t="5794" x="3657600" y="2660650"/>
          <p14:tracePt t="5961" x="3670300" y="2660650"/>
          <p14:tracePt t="5968" x="3695700" y="2647950"/>
          <p14:tracePt t="5977" x="3759200" y="2635250"/>
          <p14:tracePt t="5994" x="3860800" y="2571750"/>
          <p14:tracePt t="6011" x="3956050" y="2520950"/>
          <p14:tracePt t="6028" x="4057650" y="2451100"/>
          <p14:tracePt t="6044" x="4184650" y="2387600"/>
          <p14:tracePt t="6061" x="4260850" y="2330450"/>
          <p14:tracePt t="6078" x="4330700" y="2266950"/>
          <p14:tracePt t="6095" x="4432300" y="2184400"/>
          <p14:tracePt t="6111" x="4521200" y="2139950"/>
          <p14:tracePt t="6127" x="4660900" y="2089150"/>
          <p14:tracePt t="6144" x="4845050" y="2076450"/>
          <p14:tracePt t="6161" x="5168900" y="2051050"/>
          <p14:tracePt t="6178" x="5632450" y="2038350"/>
          <p14:tracePt t="6318" x="6794500" y="1917700"/>
          <p14:tracePt t="6319" x="6807200" y="1917700"/>
          <p14:tracePt t="6535" x="8032750" y="1746250"/>
          <p14:tracePt t="6865" x="8851900" y="1314450"/>
          <p14:tracePt t="7201" x="9036050" y="958850"/>
          <p14:tracePt t="7418" x="8743950" y="679450"/>
          <p14:tracePt t="7532" x="8483600" y="590550"/>
          <p14:tracePt t="7642" x="8229600" y="577850"/>
          <p14:tracePt t="7754" x="7880350" y="590550"/>
          <p14:tracePt t="7867" x="7670800" y="730250"/>
          <p14:tracePt t="7980" x="7454900" y="831850"/>
          <p14:tracePt t="8093" x="7207250" y="927100"/>
          <p14:tracePt t="8208" x="7054850" y="1092200"/>
          <p14:tracePt t="8320" x="6991350" y="1206500"/>
          <p14:tracePt t="8431" x="6978650" y="1308100"/>
          <p14:tracePt t="8541" x="6978650" y="1422400"/>
          <p14:tracePt t="8651" x="7010400" y="1485900"/>
          <p14:tracePt t="8760" x="7023100" y="1492250"/>
          <p14:tracePt t="8872" x="7054850" y="1504950"/>
          <p14:tracePt t="8982" x="7086600" y="1524000"/>
          <p14:tracePt t="9095" x="7118350" y="1524000"/>
          <p14:tracePt t="9207" x="7143750" y="1524000"/>
          <p14:tracePt t="9315" x="7181850" y="1524000"/>
          <p14:tracePt t="9426" x="7213600" y="1524000"/>
          <p14:tracePt t="9536" x="7239000" y="1524000"/>
          <p14:tracePt t="9645" x="7264400" y="1524000"/>
          <p14:tracePt t="9755" x="7289800" y="1517650"/>
          <p14:tracePt t="9866" x="7315200" y="1504950"/>
          <p14:tracePt t="13960" x="7321550" y="1504950"/>
          <p14:tracePt t="14073" x="5213350" y="2032000"/>
          <p14:tracePt t="14184" x="1492250" y="2520950"/>
          <p14:tracePt t="14295" x="1054100" y="2298700"/>
          <p14:tracePt t="14303" x="952500" y="2159000"/>
          <p14:tracePt t="14319" x="742950" y="1892300"/>
          <p14:tracePt t="14335" x="527050" y="1657350"/>
          <p14:tracePt t="14352" x="273050" y="1466850"/>
          <p14:tracePt t="14369" x="0" y="1270000"/>
          <p14:tracePt t="14386" x="0" y="1117600"/>
          <p14:tracePt t="14402" x="0" y="1003300"/>
          <p14:tracePt t="14419" x="0" y="920750"/>
          <p14:tracePt t="14436" x="0" y="914400"/>
          <p14:tracePt t="14452" x="0" y="927100"/>
          <p14:tracePt t="14469" x="0" y="1003300"/>
          <p14:tracePt t="14486" x="0" y="1054100"/>
          <p14:tracePt t="14503" x="0" y="1104900"/>
          <p14:tracePt t="14537" x="19050" y="1104900"/>
          <p14:tracePt t="14553" x="95250" y="1104900"/>
          <p14:tracePt t="14570" x="203200" y="1066800"/>
          <p14:tracePt t="14586" x="304800" y="1003300"/>
          <p14:tracePt t="14603" x="400050" y="927100"/>
          <p14:tracePt t="14620" x="476250" y="857250"/>
          <p14:tracePt t="14636" x="546100" y="781050"/>
          <p14:tracePt t="14653" x="590550" y="736600"/>
          <p14:tracePt t="14670" x="615950" y="704850"/>
          <p14:tracePt t="14687" x="635000" y="660400"/>
          <p14:tracePt t="14719" x="635000" y="628650"/>
          <p14:tracePt t="14736" x="641350" y="603250"/>
          <p14:tracePt t="14753" x="641350" y="584200"/>
          <p14:tracePt t="14769" x="641350" y="571500"/>
          <p14:tracePt t="14786" x="641350" y="565150"/>
          <p14:tracePt t="14803" x="635000" y="558800"/>
          <p14:tracePt t="14820" x="628650" y="552450"/>
          <p14:tracePt t="14837" x="628650" y="546100"/>
          <p14:tracePt t="14853" x="615950" y="546100"/>
          <p14:tracePt t="14870" x="609600" y="539750"/>
          <p14:tracePt t="14905" x="603250" y="527050"/>
          <p14:tracePt t="14912" x="596900" y="520700"/>
          <p14:tracePt t="14921" x="596900" y="514350"/>
          <p14:tracePt t="14936" x="584200" y="482600"/>
          <p14:tracePt t="14953" x="571500" y="450850"/>
          <p14:tracePt t="14970" x="552450" y="412750"/>
          <p14:tracePt t="14987" x="520700" y="387350"/>
          <p14:tracePt t="15003" x="495300" y="368300"/>
          <p14:tracePt t="15020" x="450850" y="349250"/>
          <p14:tracePt t="15037" x="412750" y="336550"/>
          <p14:tracePt t="15053" x="381000" y="323850"/>
          <p14:tracePt t="15070" x="355600" y="317500"/>
          <p14:tracePt t="15191" x="349250" y="317500"/>
          <p14:tracePt t="15199" x="336550" y="317500"/>
          <p14:tracePt t="15207" x="330200" y="317500"/>
          <p14:tracePt t="15224" x="317500" y="317500"/>
          <p14:tracePt t="15240" x="311150" y="317500"/>
          <p14:tracePt t="15272" x="304800" y="317500"/>
          <p14:tracePt t="15280" x="298450" y="317500"/>
          <p14:tracePt t="15321" x="292100" y="311150"/>
          <p14:tracePt t="15345" x="285750" y="311150"/>
          <p14:tracePt t="15369" x="285750" y="304800"/>
          <p14:tracePt t="15409" x="279400" y="304800"/>
          <p14:tracePt t="15417" x="279400" y="298450"/>
          <p14:tracePt t="15448" x="273050" y="292100"/>
          <p14:tracePt t="15464" x="266700" y="2857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9"/>
    </mc:Choice>
    <mc:Fallback xmlns="">
      <p:transition spd="slow" advTm="18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64" x="5772150" y="3702050"/>
          <p14:tracePt t="374" x="4940300" y="3606800"/>
          <p14:tracePt t="484" x="4267200" y="3556000"/>
          <p14:tracePt t="594" x="4248150" y="3556000"/>
          <p14:tracePt t="681" x="4248150" y="3549650"/>
          <p14:tracePt t="689" x="4248150" y="3492500"/>
          <p14:tracePt t="697" x="4210050" y="3384550"/>
          <p14:tracePt t="705" x="4146550" y="3270250"/>
          <p14:tracePt t="720" x="4044950" y="3130550"/>
          <p14:tracePt t="736" x="3987800" y="3048000"/>
          <p14:tracePt t="753" x="3937000" y="2978150"/>
          <p14:tracePt t="770" x="3873500" y="2921000"/>
          <p14:tracePt t="787" x="3835400" y="2895600"/>
          <p14:tracePt t="803" x="3829050" y="2857500"/>
          <p14:tracePt t="820" x="3829050" y="2819400"/>
          <p14:tracePt t="836" x="3829050" y="2787650"/>
          <p14:tracePt t="853" x="3829050" y="2774950"/>
          <p14:tracePt t="870" x="3829050" y="2762250"/>
          <p14:tracePt t="888" x="3829050" y="2749550"/>
          <p14:tracePt t="903" x="3835400" y="2743200"/>
          <p14:tracePt t="920" x="3841750" y="2730500"/>
          <p14:tracePt t="936" x="3892550" y="2673350"/>
          <p14:tracePt t="953" x="3917950" y="2647950"/>
          <p14:tracePt t="970" x="3943350" y="2609850"/>
          <p14:tracePt t="986" x="3956050" y="2597150"/>
          <p14:tracePt t="1193" x="3975100" y="2565400"/>
          <p14:tracePt t="1201" x="4032250" y="2501900"/>
          <p14:tracePt t="1209" x="4159250" y="2387600"/>
          <p14:tracePt t="1220" x="4337050" y="2216150"/>
          <p14:tracePt t="1237" x="4870450" y="1866900"/>
          <p14:tracePt t="1254" x="5245100" y="1638300"/>
          <p14:tracePt t="1270" x="5473700" y="1473200"/>
          <p14:tracePt t="1288" x="5664200" y="1339850"/>
          <p14:tracePt t="1402" x="5975350" y="1035050"/>
          <p14:tracePt t="1622" x="6191250" y="476250"/>
          <p14:tracePt t="1834" x="6165850" y="450850"/>
          <p14:tracePt t="1947" x="5689600" y="635000"/>
          <p14:tracePt t="2060" x="5689600" y="660400"/>
          <p14:tracePt t="2170" x="5651500" y="546100"/>
          <p14:tracePt t="2279" x="5702300" y="476250"/>
          <p14:tracePt t="2713" x="6235700" y="215900"/>
          <p14:tracePt t="2938" x="6350000" y="146050"/>
          <p14:tracePt t="3158" x="6483350" y="63500"/>
          <p14:tracePt t="3378" x="6483350" y="95250"/>
          <p14:tracePt t="3487" x="6496050" y="152400"/>
          <p14:tracePt t="3599" x="6502400" y="196850"/>
          <p14:tracePt t="3709" x="6527800" y="260350"/>
          <p14:tracePt t="3929" x="6534150" y="304800"/>
          <p14:tracePt t="4041" x="6540500" y="323850"/>
          <p14:tracePt t="4888" x="6540500" y="336550"/>
          <p14:tracePt t="4999" x="6680200" y="444500"/>
          <p14:tracePt t="5109" x="6692900" y="457200"/>
          <p14:tracePt t="5222" x="6819900" y="546100"/>
          <p14:tracePt t="5333" x="6934200" y="584200"/>
          <p14:tracePt t="5550" x="6997700" y="603250"/>
          <p14:tracePt t="6697" x="6991350" y="603250"/>
          <p14:tracePt t="6811" x="6864350" y="615950"/>
          <p14:tracePt t="6921" x="6705600" y="615950"/>
          <p14:tracePt t="7033" x="6604000" y="635000"/>
          <p14:tracePt t="7357" x="6464300" y="825500"/>
          <p14:tracePt t="7469" x="6464300" y="901700"/>
          <p14:tracePt t="7581" x="6502400" y="952500"/>
          <p14:tracePt t="7693" x="6578600" y="984250"/>
          <p14:tracePt t="7807" x="6642100" y="965200"/>
          <p14:tracePt t="7919" x="6680200" y="933450"/>
          <p14:tracePt t="8994" x="6692900" y="933450"/>
          <p14:tracePt t="9105" x="6826250" y="933450"/>
          <p14:tracePt t="9215" x="7137400" y="965200"/>
          <p14:tracePt t="9324" x="7219950" y="1016000"/>
          <p14:tracePt t="9435" x="7346950" y="1104900"/>
          <p14:tracePt t="9546" x="7588250" y="1174750"/>
          <p14:tracePt t="9656" x="7696200" y="1193800"/>
          <p14:tracePt t="9769" x="7861300" y="1206500"/>
          <p14:tracePt t="9880" x="7975600" y="1225550"/>
          <p14:tracePt t="10104" x="7981950" y="1225550"/>
          <p14:tracePt t="10215" x="7931150" y="1212850"/>
          <p14:tracePt t="10323" x="7886700" y="1238250"/>
          <p14:tracePt t="10434" x="7867650" y="1295400"/>
          <p14:tracePt t="10546" x="7861300" y="1365250"/>
          <p14:tracePt t="10655" x="7861300" y="1416050"/>
          <p14:tracePt t="10765" x="7886700" y="1454150"/>
          <p14:tracePt t="10877" x="7962900" y="1485900"/>
          <p14:tracePt t="10992" x="8051800" y="1492250"/>
          <p14:tracePt t="11106" x="8159750" y="1492250"/>
          <p14:tracePt t="11217" x="8286750" y="1485900"/>
          <p14:tracePt t="11326" x="8350250" y="1441450"/>
          <p14:tracePt t="11438" x="8382000" y="1371600"/>
          <p14:tracePt t="11439" x="8388350" y="1365250"/>
          <p14:tracePt t="11549" x="8388350" y="1301750"/>
          <p14:tracePt t="11658" x="8324850" y="1238250"/>
          <p14:tracePt t="11768" x="8255000" y="1206500"/>
          <p14:tracePt t="11878" x="8204200" y="1206500"/>
          <p14:tracePt t="11992" x="8108950" y="1206500"/>
          <p14:tracePt t="12107" x="8045450" y="1231900"/>
          <p14:tracePt t="12217" x="8001000" y="1270000"/>
          <p14:tracePt t="12325" x="7981950" y="1308100"/>
          <p14:tracePt t="12436" x="7950200" y="1397000"/>
          <p14:tracePt t="12548" x="7950200" y="1549400"/>
          <p14:tracePt t="12658" x="7969250" y="1689100"/>
          <p14:tracePt t="12986" x="8147050" y="1809750"/>
          <p14:tracePt t="13101" x="8248650" y="1847850"/>
          <p14:tracePt t="13210" x="8413750" y="1885950"/>
          <p14:tracePt t="13322" x="8445500" y="1841500"/>
          <p14:tracePt t="13431" x="8458200" y="1720850"/>
          <p14:tracePt t="13544" x="8458200" y="1644650"/>
          <p14:tracePt t="13656" x="8362950" y="1492250"/>
          <p14:tracePt t="13768" x="8267700" y="1409700"/>
          <p14:tracePt t="13878" x="8147050" y="1377950"/>
          <p14:tracePt t="13993" x="7981950" y="1358900"/>
          <p14:tracePt t="14109" x="7874000" y="1352550"/>
          <p14:tracePt t="14221" x="7842250" y="1358900"/>
          <p14:tracePt t="14329" x="7816850" y="1377950"/>
          <p14:tracePt t="14438" x="7810500" y="1384300"/>
          <p14:tracePt t="14548" x="6229350" y="1619250"/>
          <p14:tracePt t="14765" x="1193800" y="1212850"/>
          <p14:tracePt t="14982" x="1181100" y="1200150"/>
          <p14:tracePt t="15098" x="0" y="1028700"/>
          <p14:tracePt t="15128" x="0" y="1035050"/>
          <p14:tracePt t="15137" x="0" y="1054100"/>
          <p14:tracePt t="15150" x="0" y="1073150"/>
          <p14:tracePt t="15167" x="0" y="1117600"/>
          <p14:tracePt t="15184" x="0" y="1136650"/>
          <p14:tracePt t="15200" x="0" y="1143000"/>
          <p14:tracePt t="15240" x="0" y="1130300"/>
          <p14:tracePt t="15250" x="0" y="1117600"/>
          <p14:tracePt t="15267" x="0" y="1092200"/>
          <p14:tracePt t="15284" x="0" y="1060450"/>
          <p14:tracePt t="15300" x="0" y="1035050"/>
          <p14:tracePt t="15317" x="0" y="946150"/>
          <p14:tracePt t="15334" x="0" y="869950"/>
          <p14:tracePt t="15351" x="0" y="800100"/>
          <p14:tracePt t="15368" x="0" y="723900"/>
          <p14:tracePt t="15384" x="0" y="698500"/>
          <p14:tracePt t="15401" x="38100" y="615950"/>
          <p14:tracePt t="15417" x="127000" y="508000"/>
          <p14:tracePt t="15434" x="209550" y="412750"/>
          <p14:tracePt t="15451" x="234950" y="361950"/>
          <p14:tracePt t="15467" x="254000" y="330200"/>
          <p14:tracePt t="15484" x="260350" y="323850"/>
          <p14:tracePt t="15577" x="254000" y="323850"/>
          <p14:tracePt t="15585" x="247650" y="323850"/>
          <p14:tracePt t="15625" x="241300" y="323850"/>
          <p14:tracePt t="15729" x="234950" y="317500"/>
          <p14:tracePt t="15745" x="234950" y="304800"/>
          <p14:tracePt t="15753" x="234950" y="292100"/>
          <p14:tracePt t="15761" x="234950" y="285750"/>
          <p14:tracePt t="16354" x="2266950" y="1784350"/>
          <p14:tracePt t="16468" x="1574800" y="768350"/>
          <p14:tracePt t="16582" x="1314450" y="292100"/>
          <p14:tracePt t="16595" x="1289050" y="285750"/>
          <p14:tracePt t="16707" x="1289050" y="279400"/>
          <p14:tracePt t="16723" x="1289050" y="260350"/>
          <p14:tracePt t="16731" x="1301750" y="228600"/>
          <p14:tracePt t="16739" x="1308100" y="190500"/>
          <p14:tracePt t="16747" x="1327150" y="127000"/>
          <p14:tracePt t="16865" x="1327150" y="120650"/>
          <p14:tracePt t="16882" x="1320800" y="120650"/>
          <p14:tracePt t="16890" x="1314450" y="120650"/>
          <p14:tracePt t="16898" x="1282700" y="127000"/>
          <p14:tracePt t="16914" x="1263650" y="127000"/>
          <p14:tracePt t="16928" x="1238250" y="133350"/>
          <p14:tracePt t="16945" x="1149350" y="146050"/>
          <p14:tracePt t="16962" x="1092200" y="171450"/>
          <p14:tracePt t="16979" x="1073150" y="184150"/>
          <p14:tracePt t="17011" x="1136650" y="241300"/>
          <p14:tracePt t="17018" x="1263650" y="292100"/>
          <p14:tracePt t="17029" x="1517650" y="412750"/>
          <p14:tracePt t="17045" x="2057400" y="615950"/>
          <p14:tracePt t="17062" x="2127250" y="654050"/>
          <p14:tracePt t="17178" x="2133600" y="654050"/>
          <p14:tracePt t="17186" x="2152650" y="647700"/>
          <p14:tracePt t="17195" x="2184400" y="628650"/>
          <p14:tracePt t="17212" x="2171700" y="495300"/>
          <p14:tracePt t="17229" x="2057400" y="355600"/>
          <p14:tracePt t="17246" x="1879600" y="184150"/>
          <p14:tracePt t="17262" x="1733550" y="88900"/>
          <p14:tracePt t="17279" x="1657350" y="38100"/>
          <p14:tracePt t="17296" x="1625600" y="25400"/>
          <p14:tracePt t="17312" x="1612900" y="19050"/>
          <p14:tracePt t="17330" x="1600200" y="19050"/>
          <p14:tracePt t="17346" x="1593850" y="12700"/>
          <p14:tracePt t="17362" x="1568450" y="12700"/>
          <p14:tracePt t="17379" x="1543050" y="12700"/>
          <p14:tracePt t="17396" x="1504950" y="6350"/>
          <p14:tracePt t="17412" x="1485900" y="6350"/>
          <p14:tracePt t="17429" x="1447800" y="6350"/>
          <p14:tracePt t="17446" x="1422400" y="6350"/>
          <p14:tracePt t="17463" x="1377950" y="6350"/>
          <p14:tracePt t="17479" x="1352550" y="12700"/>
          <p14:tracePt t="17496" x="1320800" y="31750"/>
          <p14:tracePt t="17499" x="1301750" y="38100"/>
          <p14:tracePt t="17512" x="1276350" y="44450"/>
          <p14:tracePt t="17529" x="1219200" y="63500"/>
          <p14:tracePt t="17546" x="1174750" y="88900"/>
          <p14:tracePt t="17563" x="1016000" y="120650"/>
          <p14:tracePt t="18264" x="984250" y="38100"/>
          <p14:tracePt t="18331" x="984250" y="44450"/>
          <p14:tracePt t="18339" x="984250" y="57150"/>
          <p14:tracePt t="18347" x="984250" y="82550"/>
          <p14:tracePt t="18364" x="984250" y="152400"/>
          <p14:tracePt t="18380" x="996950" y="279400"/>
          <p14:tracePt t="18397" x="1022350" y="431800"/>
          <p14:tracePt t="18414" x="1035050" y="596900"/>
          <p14:tracePt t="18430" x="1066800" y="749300"/>
          <p14:tracePt t="18447" x="1092200" y="876300"/>
          <p14:tracePt t="18464" x="1130300" y="984250"/>
          <p14:tracePt t="18480" x="1168400" y="1073150"/>
          <p14:tracePt t="18498" x="1193800" y="11493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80"/>
    </mc:Choice>
    <mc:Fallback xmlns="">
      <p:transition spd="slow" advTm="34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95" x="95250" y="285750"/>
          <p14:tracePt t="1704" x="101600" y="304800"/>
          <p14:tracePt t="1724" x="120650" y="361950"/>
          <p14:tracePt t="1727" x="127000" y="393700"/>
          <p14:tracePt t="1737" x="127000" y="419100"/>
          <p14:tracePt t="1754" x="127000" y="469900"/>
          <p14:tracePt t="1770" x="139700" y="558800"/>
          <p14:tracePt t="1787" x="139700" y="641350"/>
          <p14:tracePt t="1804" x="139700" y="717550"/>
          <p14:tracePt t="1807" x="139700" y="762000"/>
          <p14:tracePt t="1820" x="139700" y="800100"/>
          <p14:tracePt t="1838" x="139700" y="895350"/>
          <p14:tracePt t="1854" x="146050" y="933450"/>
          <p14:tracePt t="1870" x="158750" y="996950"/>
          <p14:tracePt t="1887" x="184150" y="1054100"/>
          <p14:tracePt t="1904" x="203200" y="1092200"/>
          <p14:tracePt t="1921" x="222250" y="1130300"/>
          <p14:tracePt t="1937" x="260350" y="1155700"/>
          <p14:tracePt t="1954" x="292100" y="1181100"/>
          <p14:tracePt t="1971" x="336550" y="1200150"/>
          <p14:tracePt t="1987" x="393700" y="1231900"/>
          <p14:tracePt t="2004" x="431800" y="1263650"/>
          <p14:tracePt t="2008" x="457200" y="1270000"/>
          <p14:tracePt t="2021" x="482600" y="1295400"/>
          <p14:tracePt t="2038" x="565150" y="1397000"/>
          <p14:tracePt t="2054" x="596900" y="1441450"/>
          <p14:tracePt t="2071" x="711200" y="1612900"/>
          <p14:tracePt t="2087" x="819150" y="1784350"/>
          <p14:tracePt t="2104" x="946150" y="1974850"/>
          <p14:tracePt t="2121" x="1041400" y="2139950"/>
          <p14:tracePt t="2138" x="1143000" y="2349500"/>
          <p14:tracePt t="2154" x="1263650" y="2590800"/>
          <p14:tracePt t="2171" x="1403350" y="2857500"/>
          <p14:tracePt t="2187" x="1517650" y="3130550"/>
          <p14:tracePt t="2204" x="1638300" y="3390900"/>
          <p14:tracePt t="2221" x="1733550" y="3689350"/>
          <p14:tracePt t="2238" x="1828800" y="4095750"/>
          <p14:tracePt t="2254" x="1866900" y="4254500"/>
          <p14:tracePt t="2271" x="1885950" y="4375150"/>
          <p14:tracePt t="2288" x="1905000" y="4419600"/>
          <p14:tracePt t="2304" x="1911350" y="4451350"/>
          <p14:tracePt t="2321" x="1936750" y="4457700"/>
          <p14:tracePt t="2338" x="1987550" y="4464050"/>
          <p14:tracePt t="2354" x="2057400" y="4476750"/>
          <p14:tracePt t="2371" x="2101850" y="4483100"/>
          <p14:tracePt t="2405" x="2082800" y="4476750"/>
          <p14:tracePt t="2421" x="2038350" y="4432300"/>
          <p14:tracePt t="2806" x="2057400" y="4445000"/>
          <p14:tracePt t="2814" x="2076450" y="4476750"/>
          <p14:tracePt t="2822" x="2108200" y="4476750"/>
          <p14:tracePt t="2838" x="2190750" y="4476750"/>
          <p14:tracePt t="2855" x="2330450" y="4489450"/>
          <p14:tracePt t="2871" x="2578100" y="4572000"/>
          <p14:tracePt t="2888" x="2857500" y="4641850"/>
          <p14:tracePt t="2905" x="3035300" y="4667250"/>
          <p14:tracePt t="2922" x="3181350" y="4667250"/>
          <p14:tracePt t="2938" x="3327400" y="4667250"/>
          <p14:tracePt t="2955" x="3460750" y="4667250"/>
          <p14:tracePt t="2972" x="3587750" y="4660900"/>
          <p14:tracePt t="2988" x="3651250" y="4635500"/>
          <p14:tracePt t="3006" x="3721100" y="4591050"/>
          <p14:tracePt t="3022" x="3740150" y="4572000"/>
          <p14:tracePt t="3038" x="3790950" y="4514850"/>
          <p14:tracePt t="3055" x="3835400" y="4451350"/>
          <p14:tracePt t="3072" x="3879850" y="4387850"/>
          <p14:tracePt t="3088" x="3930650" y="4318000"/>
          <p14:tracePt t="3105" x="4000500" y="4235450"/>
          <p14:tracePt t="3122" x="4083050" y="4140200"/>
          <p14:tracePt t="3139" x="4178300" y="4032250"/>
          <p14:tracePt t="3155" x="4260850" y="3956050"/>
          <p14:tracePt t="3172" x="4298950" y="3924300"/>
          <p14:tracePt t="3188" x="4324350" y="3905250"/>
          <p14:tracePt t="3206" x="4375150" y="3860800"/>
          <p14:tracePt t="3222" x="4387850" y="3848100"/>
          <p14:tracePt t="3239" x="4438650" y="3816350"/>
          <p14:tracePt t="3255" x="4457700" y="3803650"/>
          <p14:tracePt t="3272" x="4470400" y="3797300"/>
          <p14:tracePt t="3289" x="4476750" y="3790950"/>
          <p14:tracePt t="3306" x="4483100" y="3790950"/>
          <p14:tracePt t="3339" x="4483100" y="3771900"/>
          <p14:tracePt t="3783" x="4489450" y="3771900"/>
          <p14:tracePt t="3799" x="4489450" y="3740150"/>
          <p14:tracePt t="3807" x="4495800" y="3714750"/>
          <p14:tracePt t="3814" x="4495800" y="3689350"/>
          <p14:tracePt t="3823" x="4521200" y="3651250"/>
          <p14:tracePt t="3839" x="4578350" y="3575050"/>
          <p14:tracePt t="3855" x="4629150" y="3517900"/>
          <p14:tracePt t="3872" x="4660900" y="3473450"/>
          <p14:tracePt t="3889" x="4667250" y="3435350"/>
          <p14:tracePt t="3906" x="4673600" y="3403600"/>
          <p14:tracePt t="3923" x="4699000" y="3352800"/>
          <p14:tracePt t="3939" x="4718050" y="3302000"/>
          <p14:tracePt t="3956" x="4743450" y="3244850"/>
          <p14:tracePt t="3973" x="4756150" y="3213100"/>
          <p14:tracePt t="3990" x="4775200" y="3168650"/>
          <p14:tracePt t="4006" x="4781550" y="3168650"/>
          <p14:tracePt t="4010" x="4787900" y="3155950"/>
          <p14:tracePt t="4023" x="4794250" y="3143250"/>
          <p14:tracePt t="4039" x="4794250" y="3124200"/>
          <p14:tracePt t="4056" x="4794250" y="3105150"/>
          <p14:tracePt t="4073" x="4794250" y="3073400"/>
          <p14:tracePt t="4089" x="4762500" y="3028950"/>
          <p14:tracePt t="4106" x="4762500" y="3022600"/>
          <p14:tracePt t="4687" x="4768850" y="3022600"/>
          <p14:tracePt t="4695" x="4775200" y="3022600"/>
          <p14:tracePt t="4707" x="4781550" y="3022600"/>
          <p14:tracePt t="4724" x="4806950" y="3016250"/>
          <p14:tracePt t="4740" x="4845050" y="3009900"/>
          <p14:tracePt t="4757" x="4876800" y="2990850"/>
          <p14:tracePt t="4774" x="4902200" y="2959100"/>
          <p14:tracePt t="4790" x="4908550" y="2927350"/>
          <p14:tracePt t="4806" x="4908550" y="2895600"/>
          <p14:tracePt t="4823" x="4889500" y="2844800"/>
          <p14:tracePt t="4840" x="4851400" y="2774950"/>
          <p14:tracePt t="4856" x="4845050" y="2724150"/>
          <p14:tracePt t="4873" x="4845050" y="2692400"/>
          <p14:tracePt t="4890" x="4845050" y="2667000"/>
          <p14:tracePt t="4907" x="4845050" y="2654300"/>
          <p14:tracePt t="4924" x="4845050" y="2635250"/>
          <p14:tracePt t="4940" x="4857750" y="2616200"/>
          <p14:tracePt t="4957" x="4857750" y="2603500"/>
          <p14:tracePt t="4974" x="4876800" y="2571750"/>
          <p14:tracePt t="4990" x="4876800" y="2559050"/>
          <p14:tracePt t="5007" x="4876800" y="2540000"/>
          <p14:tracePt t="5024" x="4883150" y="2527300"/>
          <p14:tracePt t="5040" x="4883150" y="2508250"/>
          <p14:tracePt t="5057" x="4889500" y="2482850"/>
          <p14:tracePt t="5074" x="4889500" y="2457450"/>
          <p14:tracePt t="5090" x="4889500" y="2425700"/>
          <p14:tracePt t="5107" x="4889500" y="2400300"/>
          <p14:tracePt t="5124" x="4889500" y="2381250"/>
          <p14:tracePt t="5141" x="4889500" y="2355850"/>
          <p14:tracePt t="5157" x="4883150" y="2343150"/>
          <p14:tracePt t="5174" x="4870450" y="2330450"/>
          <p14:tracePt t="5191" x="4857750" y="2305050"/>
          <p14:tracePt t="5207" x="4845050" y="2292350"/>
          <p14:tracePt t="5224" x="4838700" y="2286000"/>
          <p14:tracePt t="5241" x="4838700" y="2279650"/>
          <p14:tracePt t="5257" x="4832350" y="2273300"/>
          <p14:tracePt t="5274" x="4826000" y="2266950"/>
          <p14:tracePt t="5291" x="4819650" y="2266950"/>
          <p14:tracePt t="5391" x="4819650" y="2260600"/>
          <p14:tracePt t="5399" x="4819650" y="2254250"/>
          <p14:tracePt t="5408" x="4813300" y="2254250"/>
          <p14:tracePt t="5424" x="4800600" y="2241550"/>
          <p14:tracePt t="5441" x="4794250" y="2228850"/>
          <p14:tracePt t="5457" x="4775200" y="2216150"/>
          <p14:tracePt t="5474" x="4756150" y="2203450"/>
          <p14:tracePt t="5491" x="4730750" y="2190750"/>
          <p14:tracePt t="5508" x="4711700" y="2178050"/>
          <p14:tracePt t="5511" x="4686300" y="2159000"/>
          <p14:tracePt t="5524" x="4667250" y="2152650"/>
          <p14:tracePt t="5541" x="4635500" y="2139950"/>
          <p14:tracePt t="5558" x="4603750" y="2120900"/>
          <p14:tracePt t="5574" x="4597400" y="2120900"/>
          <p14:tracePt t="5591" x="4578350" y="2108200"/>
          <p14:tracePt t="5608" x="4565650" y="2101850"/>
          <p14:tracePt t="5624" x="4559300" y="2095500"/>
          <p14:tracePt t="5641" x="4552950" y="2095500"/>
          <p14:tracePt t="5657" x="4546600" y="2095500"/>
          <p14:tracePt t="5674" x="4527550" y="2089150"/>
          <p14:tracePt t="5691" x="4514850" y="2089150"/>
          <p14:tracePt t="5708" x="4489450" y="2076450"/>
          <p14:tracePt t="5724" x="4470400" y="2070100"/>
          <p14:tracePt t="5741" x="4451350" y="2063750"/>
          <p14:tracePt t="5758" x="4400550" y="2051050"/>
          <p14:tracePt t="5774" x="4381500" y="2044700"/>
          <p14:tracePt t="5791" x="4368800" y="2044700"/>
          <p14:tracePt t="5808" x="4356100" y="2032000"/>
          <p14:tracePt t="5825" x="4349750" y="2032000"/>
          <p14:tracePt t="5841" x="4343400" y="2032000"/>
          <p14:tracePt t="5858" x="4330700" y="2032000"/>
          <p14:tracePt t="5875" x="4324350" y="2025650"/>
          <p14:tracePt t="5891" x="4311650" y="2025650"/>
          <p14:tracePt t="5908" x="4292600" y="2025650"/>
          <p14:tracePt t="5925" x="4279900" y="2025650"/>
          <p14:tracePt t="5942" x="4254500" y="2012950"/>
          <p14:tracePt t="5958" x="4241800" y="2012950"/>
          <p14:tracePt t="5975" x="4235450" y="2012950"/>
          <p14:tracePt t="5991" x="4210050" y="2000250"/>
          <p14:tracePt t="6008" x="4197350" y="1993900"/>
          <p14:tracePt t="6025" x="4191000" y="1987550"/>
          <p14:tracePt t="6042" x="4171950" y="1987550"/>
          <p14:tracePt t="6058" x="4146550" y="1981200"/>
          <p14:tracePt t="6075" x="4108450" y="1974850"/>
          <p14:tracePt t="6091" x="4083050" y="1968500"/>
          <p14:tracePt t="6108" x="4044950" y="1962150"/>
          <p14:tracePt t="6125" x="3994150" y="1943100"/>
          <p14:tracePt t="6142" x="3937000" y="1930400"/>
          <p14:tracePt t="6158" x="3898900" y="1917700"/>
          <p14:tracePt t="6175" x="3860800" y="1905000"/>
          <p14:tracePt t="6192" x="3797300" y="1879600"/>
          <p14:tracePt t="6208" x="3733800" y="1860550"/>
          <p14:tracePt t="6225" x="3638550" y="1854200"/>
          <p14:tracePt t="6241" x="3549650" y="1841500"/>
          <p14:tracePt t="6258" x="3454400" y="1822450"/>
          <p14:tracePt t="6275" x="3346450" y="1809750"/>
          <p14:tracePt t="6291" x="3251200" y="1797050"/>
          <p14:tracePt t="6308" x="3136900" y="1790700"/>
          <p14:tracePt t="6325" x="3022600" y="1790700"/>
          <p14:tracePt t="6342" x="2908300" y="1790700"/>
          <p14:tracePt t="6358" x="2749550" y="1790700"/>
          <p14:tracePt t="6375" x="2660650" y="1790700"/>
          <p14:tracePt t="6392" x="2590800" y="1797050"/>
          <p14:tracePt t="6409" x="2501900" y="1809750"/>
          <p14:tracePt t="6425" x="2413000" y="1841500"/>
          <p14:tracePt t="6442" x="2330450" y="1854200"/>
          <p14:tracePt t="6459" x="2254250" y="1860550"/>
          <p14:tracePt t="6475" x="2190750" y="1866900"/>
          <p14:tracePt t="6492" x="2101850" y="1873250"/>
          <p14:tracePt t="6509" x="2038350" y="1873250"/>
          <p14:tracePt t="6512" x="1987550" y="1873250"/>
          <p14:tracePt t="6526" x="1898650" y="1873250"/>
          <p14:tracePt t="6542" x="1854200" y="1873250"/>
          <p14:tracePt t="6558" x="1670050" y="1873250"/>
          <p14:tracePt t="6575" x="1517650" y="1873250"/>
          <p14:tracePt t="6592" x="1352550" y="1885950"/>
          <p14:tracePt t="6609" x="1200150" y="1885950"/>
          <p14:tracePt t="6625" x="1054100" y="1885950"/>
          <p14:tracePt t="6642" x="927100" y="1885950"/>
          <p14:tracePt t="6658" x="825500" y="1885950"/>
          <p14:tracePt t="6675" x="755650" y="1892300"/>
          <p14:tracePt t="6692" x="723900" y="1898650"/>
          <p14:tracePt t="6708" x="692150" y="1911350"/>
          <p14:tracePt t="6726" x="660400" y="1924050"/>
          <p14:tracePt t="6742" x="622300" y="1943100"/>
          <p14:tracePt t="6759" x="584200" y="1968500"/>
          <p14:tracePt t="6776" x="520700" y="2012950"/>
          <p14:tracePt t="6792" x="476250" y="2057400"/>
          <p14:tracePt t="6808" x="425450" y="2120900"/>
          <p14:tracePt t="6825" x="361950" y="2235200"/>
          <p14:tracePt t="6842" x="292100" y="2362200"/>
          <p14:tracePt t="6859" x="222250" y="2495550"/>
          <p14:tracePt t="6875" x="190500" y="2635250"/>
          <p14:tracePt t="6892" x="165100" y="2762250"/>
          <p14:tracePt t="6909" x="158750" y="2876550"/>
          <p14:tracePt t="6926" x="158750" y="2990850"/>
          <p14:tracePt t="6942" x="158750" y="3073400"/>
          <p14:tracePt t="6959" x="158750" y="3136900"/>
          <p14:tracePt t="6976" x="158750" y="3206750"/>
          <p14:tracePt t="6992" x="158750" y="3276600"/>
          <p14:tracePt t="7009" x="158750" y="3352800"/>
          <p14:tracePt t="7026" x="158750" y="3409950"/>
          <p14:tracePt t="7043" x="165100" y="3441700"/>
          <p14:tracePt t="7059" x="165100" y="3467100"/>
          <p14:tracePt t="7076" x="171450" y="3486150"/>
          <p14:tracePt t="7092" x="171450" y="3492500"/>
          <p14:tracePt t="7109" x="171450" y="3505200"/>
          <p14:tracePt t="7126" x="177800" y="3517900"/>
          <p14:tracePt t="7143" x="184150" y="3530600"/>
          <p14:tracePt t="7159" x="190500" y="3549650"/>
          <p14:tracePt t="7176" x="196850" y="3556000"/>
          <p14:tracePt t="7193" x="203200" y="3568700"/>
          <p14:tracePt t="7209" x="203200" y="3575050"/>
          <p14:tracePt t="7226" x="203200" y="3581400"/>
          <p14:tracePt t="7259" x="209550" y="3594100"/>
          <p14:tracePt t="7276" x="209550" y="3600450"/>
          <p14:tracePt t="7292" x="209550" y="3606800"/>
          <p14:tracePt t="7310" x="209550" y="3619500"/>
          <p14:tracePt t="7326" x="215900" y="3625850"/>
          <p14:tracePt t="7343" x="215900" y="3638550"/>
          <p14:tracePt t="7359" x="215900" y="3651250"/>
          <p14:tracePt t="7376" x="222250" y="3663950"/>
          <p14:tracePt t="7393" x="222250" y="3683000"/>
          <p14:tracePt t="7409" x="228600" y="3702050"/>
          <p14:tracePt t="7426" x="234950" y="3714750"/>
          <p14:tracePt t="7442" x="234950" y="3727450"/>
          <p14:tracePt t="7459" x="241300" y="3746500"/>
          <p14:tracePt t="7476" x="247650" y="3765550"/>
          <p14:tracePt t="7493" x="254000" y="3803650"/>
          <p14:tracePt t="7510" x="273050" y="3848100"/>
          <p14:tracePt t="7526" x="279400" y="3867150"/>
          <p14:tracePt t="7543" x="292100" y="3886200"/>
          <p14:tracePt t="7559" x="304800" y="3905250"/>
          <p14:tracePt t="7576" x="311150" y="3917950"/>
          <p14:tracePt t="7593" x="323850" y="3937000"/>
          <p14:tracePt t="7610" x="330200" y="3949700"/>
          <p14:tracePt t="7626" x="342900" y="3968750"/>
          <p14:tracePt t="7643" x="361950" y="3987800"/>
          <p14:tracePt t="7660" x="381000" y="4006850"/>
          <p14:tracePt t="7676" x="406400" y="4038600"/>
          <p14:tracePt t="7693" x="431800" y="4076700"/>
          <p14:tracePt t="7710" x="469900" y="4108450"/>
          <p14:tracePt t="7726" x="520700" y="4140200"/>
          <p14:tracePt t="7743" x="590550" y="4178300"/>
          <p14:tracePt t="7760" x="654050" y="4203700"/>
          <p14:tracePt t="7776" x="736600" y="4235450"/>
          <p14:tracePt t="7793" x="793750" y="4248150"/>
          <p14:tracePt t="7810" x="850900" y="4260850"/>
          <p14:tracePt t="7826" x="869950" y="4260850"/>
          <p14:tracePt t="7843" x="876300" y="4260850"/>
          <p14:tracePt t="7860" x="895350" y="4267200"/>
          <p14:tracePt t="7877" x="901700" y="4267200"/>
          <p14:tracePt t="7893" x="914400" y="4267200"/>
          <p14:tracePt t="8086" x="927100" y="4267200"/>
          <p14:tracePt t="8094" x="946150" y="4267200"/>
          <p14:tracePt t="8102" x="952500" y="4273550"/>
          <p14:tracePt t="8112" x="984250" y="4286250"/>
          <p14:tracePt t="8127" x="1028700" y="4298950"/>
          <p14:tracePt t="8143" x="1079500" y="4311650"/>
          <p14:tracePt t="8160" x="1117600" y="4324350"/>
          <p14:tracePt t="8177" x="1143000" y="4324350"/>
          <p14:tracePt t="8193" x="1155700" y="4330700"/>
          <p14:tracePt t="8210" x="1162050" y="4330700"/>
          <p14:tracePt t="8227" x="1168400" y="4330700"/>
          <p14:tracePt t="8244" x="1174750" y="4330700"/>
          <p14:tracePt t="8260" x="1200150" y="4330700"/>
          <p14:tracePt t="8277" x="1244600" y="4330700"/>
          <p14:tracePt t="8294" x="1403350" y="4330700"/>
          <p14:tracePt t="8310" x="1555750" y="4330700"/>
          <p14:tracePt t="8327" x="1720850" y="4356100"/>
          <p14:tracePt t="8344" x="1847850" y="4387850"/>
          <p14:tracePt t="8360" x="1955800" y="4419600"/>
          <p14:tracePt t="8377" x="2044700" y="4445000"/>
          <p14:tracePt t="8394" x="2101850" y="4464050"/>
          <p14:tracePt t="8411" x="2133600" y="4476750"/>
          <p14:tracePt t="8427" x="2178050" y="4483100"/>
          <p14:tracePt t="8444" x="2197100" y="4489450"/>
          <p14:tracePt t="8461" x="2216150" y="4489450"/>
          <p14:tracePt t="8478" x="2228850" y="4495800"/>
          <p14:tracePt t="8679" x="2241550" y="4495800"/>
          <p14:tracePt t="8686" x="2247900" y="4495800"/>
          <p14:tracePt t="8695" x="2260600" y="4495800"/>
          <p14:tracePt t="8710" x="2311400" y="4495800"/>
          <p14:tracePt t="8727" x="2387600" y="4521200"/>
          <p14:tracePt t="8744" x="2501900" y="4559300"/>
          <p14:tracePt t="8760" x="2609850" y="4565650"/>
          <p14:tracePt t="8777" x="2724150" y="4584700"/>
          <p14:tracePt t="8794" x="2800350" y="4584700"/>
          <p14:tracePt t="8810" x="2857500" y="4584700"/>
          <p14:tracePt t="8827" x="2876550" y="4584700"/>
          <p14:tracePt t="8843" x="2895600" y="4584700"/>
          <p14:tracePt t="8860" x="2901950" y="4578350"/>
          <p14:tracePt t="8877" x="2908300" y="4546600"/>
          <p14:tracePt t="8894" x="2914650" y="4521200"/>
          <p14:tracePt t="8911" x="2927350" y="4495800"/>
          <p14:tracePt t="8928" x="2933700" y="4457700"/>
          <p14:tracePt t="8944" x="2952750" y="4432300"/>
          <p14:tracePt t="8961" x="2971800" y="4413250"/>
          <p14:tracePt t="8978" x="3003550" y="4381500"/>
          <p14:tracePt t="8994" x="3041650" y="4362450"/>
          <p14:tracePt t="9011" x="3092450" y="4343400"/>
          <p14:tracePt t="9015" x="3111500" y="4337050"/>
          <p14:tracePt t="9028" x="3130550" y="4324350"/>
          <p14:tracePt t="9044" x="3168650" y="4318000"/>
          <p14:tracePt t="9061" x="3187700" y="4305300"/>
          <p14:tracePt t="9078" x="3206750" y="4305300"/>
          <p14:tracePt t="9094" x="3225800" y="4298950"/>
          <p14:tracePt t="9111" x="3244850" y="4286250"/>
          <p14:tracePt t="9128" x="3251200" y="4279900"/>
          <p14:tracePt t="9145" x="3263900" y="4273550"/>
          <p14:tracePt t="9161" x="3270250" y="4267200"/>
          <p14:tracePt t="9178" x="3270250" y="4260850"/>
          <p14:tracePt t="9194" x="3276600" y="4260850"/>
          <p14:tracePt t="9228" x="3282950" y="4248150"/>
          <p14:tracePt t="9272" x="3289300" y="4241800"/>
          <p14:tracePt t="9288" x="3302000" y="4229100"/>
          <p14:tracePt t="9295" x="3314700" y="4222750"/>
          <p14:tracePt t="9303" x="3314700" y="4216400"/>
          <p14:tracePt t="9311" x="3327400" y="4210050"/>
          <p14:tracePt t="9328" x="3365500" y="4184650"/>
          <p14:tracePt t="9345" x="3416300" y="4165600"/>
          <p14:tracePt t="9361" x="3498850" y="4140200"/>
          <p14:tracePt t="9378" x="3600450" y="4127500"/>
          <p14:tracePt t="9395" x="3708400" y="4127500"/>
          <p14:tracePt t="9412" x="3797300" y="4127500"/>
          <p14:tracePt t="9428" x="3822700" y="4127500"/>
          <p14:tracePt t="9463" x="3797300" y="4127500"/>
          <p14:tracePt t="9478" x="3771900" y="4127500"/>
          <p14:tracePt t="9495" x="3708400" y="4140200"/>
          <p14:tracePt t="9912" x="3714750" y="4127500"/>
          <p14:tracePt t="9920" x="3733800" y="4140200"/>
          <p14:tracePt t="9929" x="3765550" y="4165600"/>
          <p14:tracePt t="9945" x="3803650" y="4210050"/>
          <p14:tracePt t="9962" x="3829050" y="4210050"/>
          <p14:tracePt t="9979" x="3848100" y="4210050"/>
          <p14:tracePt t="9995" x="3860800" y="4210050"/>
          <p14:tracePt t="10012" x="3873500" y="4210050"/>
          <p14:tracePt t="10017" x="3879850" y="4210050"/>
          <p14:tracePt t="10029" x="3879850" y="4184650"/>
          <p14:tracePt t="10046" x="3879850" y="4089400"/>
          <p14:tracePt t="10062" x="3879850" y="4051300"/>
          <p14:tracePt t="10079" x="3873500" y="3956050"/>
          <p14:tracePt t="10095" x="3873500" y="3886200"/>
          <p14:tracePt t="10112" x="3867150" y="3816350"/>
          <p14:tracePt t="10129" x="3829050" y="3746500"/>
          <p14:tracePt t="10146" x="3790950" y="3714750"/>
          <p14:tracePt t="10162" x="3784600" y="3708400"/>
          <p14:tracePt t="10295" x="3790950" y="3708400"/>
          <p14:tracePt t="10303" x="3803650" y="3708400"/>
          <p14:tracePt t="10312" x="3816350" y="3708400"/>
          <p14:tracePt t="10329" x="3841750" y="3708400"/>
          <p14:tracePt t="10346" x="3854450" y="3708400"/>
          <p14:tracePt t="10362" x="3860800" y="3708400"/>
          <p14:tracePt t="10379" x="3860800" y="3663950"/>
          <p14:tracePt t="10396" x="3822700" y="3562350"/>
          <p14:tracePt t="10413" x="3778250" y="3486150"/>
          <p14:tracePt t="10430" x="3752850" y="3352800"/>
          <p14:tracePt t="10446" x="3740150" y="3308350"/>
          <p14:tracePt t="10462" x="3683000" y="3187700"/>
          <p14:tracePt t="10479" x="3644900" y="3130550"/>
          <p14:tracePt t="10496" x="3606800" y="3060700"/>
          <p14:tracePt t="10513" x="3524250" y="2978150"/>
          <p14:tracePt t="10529" x="3435350" y="2901950"/>
          <p14:tracePt t="10546" x="3352800" y="2832100"/>
          <p14:tracePt t="10563" x="3257550" y="2762250"/>
          <p14:tracePt t="10579" x="3143250" y="2660650"/>
          <p14:tracePt t="10596" x="3003550" y="2565400"/>
          <p14:tracePt t="10613" x="2870200" y="2495550"/>
          <p14:tracePt t="10630" x="2679700" y="2425700"/>
          <p14:tracePt t="10646" x="2616200" y="2413000"/>
          <p14:tracePt t="10663" x="2470150" y="2400300"/>
          <p14:tracePt t="10679" x="2413000" y="2419350"/>
          <p14:tracePt t="10696" x="2387600" y="2489200"/>
          <p14:tracePt t="10713" x="2387600" y="2546350"/>
          <p14:tracePt t="10729" x="2387600" y="2597150"/>
          <p14:tracePt t="10746" x="2387600" y="2622550"/>
          <p14:tracePt t="10763" x="2387600" y="2628900"/>
          <p14:tracePt t="10814" x="2393950" y="2673350"/>
          <p14:tracePt t="10822" x="2400300" y="2686050"/>
          <p14:tracePt t="10830" x="2413000" y="2686050"/>
          <p14:tracePt t="10845" x="2425700" y="2667000"/>
          <p14:tracePt t="10862" x="2432050" y="2647950"/>
          <p14:tracePt t="10879" x="2432050" y="2628900"/>
          <p14:tracePt t="10896" x="2432050" y="2609850"/>
          <p14:tracePt t="10913" x="2413000" y="2571750"/>
          <p14:tracePt t="10930" x="2374900" y="2527300"/>
          <p14:tracePt t="10946" x="2343150" y="2495550"/>
          <p14:tracePt t="10963" x="2311400" y="2476500"/>
          <p14:tracePt t="10980" x="2260600" y="2463800"/>
          <p14:tracePt t="10996" x="2165350" y="2432050"/>
          <p14:tracePt t="11013" x="2044700" y="2406650"/>
          <p14:tracePt t="11017" x="1962150" y="2400300"/>
          <p14:tracePt t="11030" x="1816100" y="2381250"/>
          <p14:tracePt t="11046" x="1676400" y="2362200"/>
          <p14:tracePt t="11063" x="1543050" y="2336800"/>
          <p14:tracePt t="11080" x="1403350" y="2324100"/>
          <p14:tracePt t="11096" x="1289050" y="2305050"/>
          <p14:tracePt t="11113" x="1187450" y="2292350"/>
          <p14:tracePt t="11130" x="1143000" y="2292350"/>
          <p14:tracePt t="11146" x="1123950" y="2292350"/>
          <p14:tracePt t="11163" x="1117600" y="2292350"/>
          <p14:tracePt t="11180" x="1111250" y="2292350"/>
          <p14:tracePt t="11196" x="1098550" y="2298700"/>
          <p14:tracePt t="11311" x="1092200" y="2298700"/>
          <p14:tracePt t="11319" x="1085850" y="2298700"/>
          <p14:tracePt t="11335" x="1079500" y="2292350"/>
          <p14:tracePt t="11346" x="1073150" y="2292350"/>
          <p14:tracePt t="11363" x="1054100" y="2279650"/>
          <p14:tracePt t="11380" x="1035050" y="2273300"/>
          <p14:tracePt t="11397" x="1003300" y="2273300"/>
          <p14:tracePt t="11414" x="952500" y="2260600"/>
          <p14:tracePt t="11430" x="927100" y="2260600"/>
          <p14:tracePt t="11447" x="889000" y="2260600"/>
          <p14:tracePt t="11463" x="876300" y="2260600"/>
          <p14:tracePt t="11480" x="869950" y="2260600"/>
          <p14:tracePt t="11519" x="863600" y="2260600"/>
          <p14:tracePt t="11535" x="857250" y="2260600"/>
          <p14:tracePt t="11547" x="844550" y="2260600"/>
          <p14:tracePt t="11564" x="825500" y="2260600"/>
          <p14:tracePt t="11580" x="806450" y="2260600"/>
          <p14:tracePt t="11597" x="800100" y="2260600"/>
          <p14:tracePt t="11614" x="787400" y="2273300"/>
          <p14:tracePt t="11663" x="781050" y="2273300"/>
          <p14:tracePt t="11687" x="774700" y="2279650"/>
          <p14:tracePt t="11695" x="768350" y="2279650"/>
          <p14:tracePt t="11718" x="762000" y="2279650"/>
          <p14:tracePt t="11734" x="749300" y="2286000"/>
          <p14:tracePt t="11750" x="742950" y="2286000"/>
          <p14:tracePt t="11759" x="730250" y="2286000"/>
          <p14:tracePt t="11767" x="711200" y="2298700"/>
          <p14:tracePt t="11780" x="704850" y="2298700"/>
          <p14:tracePt t="11797" x="673100" y="2311400"/>
          <p14:tracePt t="11814" x="647700" y="2324100"/>
          <p14:tracePt t="11830" x="603250" y="2343150"/>
          <p14:tracePt t="11847" x="577850" y="2355850"/>
          <p14:tracePt t="11864" x="558800" y="2368550"/>
          <p14:tracePt t="11881" x="552450" y="2374900"/>
          <p14:tracePt t="11897" x="546100" y="2381250"/>
          <p14:tracePt t="11914" x="533400" y="2387600"/>
          <p14:tracePt t="11931" x="527050" y="2400300"/>
          <p14:tracePt t="11947" x="514350" y="2406650"/>
          <p14:tracePt t="11964" x="501650" y="2419350"/>
          <p14:tracePt t="11981" x="495300" y="2425700"/>
          <p14:tracePt t="11997" x="488950" y="2432050"/>
          <p14:tracePt t="12014" x="482600" y="2438400"/>
          <p14:tracePt t="12031" x="482600" y="2451100"/>
          <p14:tracePt t="12047" x="482600" y="2463800"/>
          <p14:tracePt t="12064" x="482600" y="2482850"/>
          <p14:tracePt t="12081" x="482600" y="2501900"/>
          <p14:tracePt t="12098" x="495300" y="2533650"/>
          <p14:tracePt t="12114" x="514350" y="2552700"/>
          <p14:tracePt t="12131" x="533400" y="2571750"/>
          <p14:tracePt t="12147" x="552450" y="2590800"/>
          <p14:tracePt t="12164" x="577850" y="2609850"/>
          <p14:tracePt t="12181" x="596900" y="2622550"/>
          <p14:tracePt t="12198" x="654050" y="2647950"/>
          <p14:tracePt t="12214" x="673100" y="2654300"/>
          <p14:tracePt t="12231" x="774700" y="2660650"/>
          <p14:tracePt t="12248" x="812800" y="2660650"/>
          <p14:tracePt t="12264" x="857250" y="2660650"/>
          <p14:tracePt t="12281" x="901700" y="2660650"/>
          <p14:tracePt t="12297" x="927100" y="2660650"/>
          <p14:tracePt t="12315" x="933450" y="2660650"/>
          <p14:tracePt t="12331" x="946150" y="2660650"/>
          <p14:tracePt t="12348" x="952500" y="2660650"/>
          <p14:tracePt t="12364" x="965200" y="2660650"/>
          <p14:tracePt t="12382" x="1003300" y="2660650"/>
          <p14:tracePt t="12398" x="1035050" y="2660650"/>
          <p14:tracePt t="12415" x="1079500" y="2660650"/>
          <p14:tracePt t="12431" x="1130300" y="2654300"/>
          <p14:tracePt t="12448" x="1162050" y="2647950"/>
          <p14:tracePt t="12464" x="1200150" y="2647950"/>
          <p14:tracePt t="12481" x="1219200" y="2641600"/>
          <p14:tracePt t="12497" x="1238250" y="2635250"/>
          <p14:tracePt t="12514" x="1244600" y="2628900"/>
          <p14:tracePt t="12531" x="1257300" y="2622550"/>
          <p14:tracePt t="12688" x="1257300" y="2616200"/>
          <p14:tracePt t="12695" x="1257300" y="2609850"/>
          <p14:tracePt t="12710" x="1244600" y="2603500"/>
          <p14:tracePt t="12726" x="1238250" y="2590800"/>
          <p14:tracePt t="12734" x="1225550" y="2584450"/>
          <p14:tracePt t="12790" x="1219200" y="2578100"/>
          <p14:tracePt t="13863" x="1219200" y="2571750"/>
          <p14:tracePt t="13872" x="1225550" y="2559050"/>
          <p14:tracePt t="13883" x="1238250" y="2559050"/>
          <p14:tracePt t="13899" x="1250950" y="2546350"/>
          <p14:tracePt t="13916" x="1289050" y="2527300"/>
          <p14:tracePt t="13933" x="1320800" y="2514600"/>
          <p14:tracePt t="13950" x="1390650" y="2482850"/>
          <p14:tracePt t="13966" x="1403350" y="2470150"/>
          <p14:tracePt t="13983" x="1422400" y="2463800"/>
          <p14:tracePt t="14144" x="1428750" y="2463800"/>
          <p14:tracePt t="14152" x="1435100" y="2463800"/>
          <p14:tracePt t="14160" x="1441450" y="2463800"/>
          <p14:tracePt t="14168" x="1454150" y="2470150"/>
          <p14:tracePt t="14183" x="1466850" y="2476500"/>
          <p14:tracePt t="14199" x="1511300" y="2495550"/>
          <p14:tracePt t="14216" x="1581150" y="2501900"/>
          <p14:tracePt t="14233" x="1695450" y="2508250"/>
          <p14:tracePt t="14249" x="1841500" y="2508250"/>
          <p14:tracePt t="14266" x="1974850" y="2508250"/>
          <p14:tracePt t="14283" x="2070100" y="2508250"/>
          <p14:tracePt t="14300" x="2127250" y="2508250"/>
          <p14:tracePt t="14316" x="2165350" y="2508250"/>
          <p14:tracePt t="14333" x="2178050" y="2508250"/>
          <p14:tracePt t="14350" x="2197100" y="2508250"/>
          <p14:tracePt t="14366" x="2216150" y="2508250"/>
          <p14:tracePt t="14400" x="2222500" y="2508250"/>
          <p14:tracePt t="14416" x="2235200" y="2508250"/>
          <p14:tracePt t="14440" x="2235200" y="2514600"/>
          <p14:tracePt t="14543" x="2216150" y="2514600"/>
          <p14:tracePt t="14552" x="2184400" y="2514600"/>
          <p14:tracePt t="14559" x="2133600" y="2514600"/>
          <p14:tracePt t="14568" x="2082800" y="2514600"/>
          <p14:tracePt t="14583" x="1955800" y="2514600"/>
          <p14:tracePt t="14600" x="1816100" y="2501900"/>
          <p14:tracePt t="14617" x="1689100" y="2489200"/>
          <p14:tracePt t="14633" x="1581150" y="2482850"/>
          <p14:tracePt t="14650" x="1485900" y="2482850"/>
          <p14:tracePt t="14667" x="1473200" y="2482850"/>
          <p14:tracePt t="14830" x="1460500" y="2476500"/>
          <p14:tracePt t="14838" x="1460500" y="2457450"/>
          <p14:tracePt t="14846" x="1447800" y="2451100"/>
          <p14:tracePt t="14854" x="1441450" y="2451100"/>
          <p14:tracePt t="14867" x="1435100" y="2451100"/>
          <p14:tracePt t="14934" x="1441450" y="2451100"/>
          <p14:tracePt t="14952" x="1454150" y="2451100"/>
          <p14:tracePt t="14959" x="1460500" y="2457450"/>
          <p14:tracePt t="14968" x="1466850" y="2457450"/>
          <p14:tracePt t="14984" x="1485900" y="2463800"/>
          <p14:tracePt t="15000" x="1524000" y="2463800"/>
          <p14:tracePt t="15017" x="1587500" y="2482850"/>
          <p14:tracePt t="15034" x="1676400" y="2482850"/>
          <p14:tracePt t="15050" x="1784350" y="2482850"/>
          <p14:tracePt t="15067" x="1930400" y="2482850"/>
          <p14:tracePt t="15071" x="2012950" y="2482850"/>
          <p14:tracePt t="15084" x="2095500" y="2482850"/>
          <p14:tracePt t="15100" x="2279650" y="2482850"/>
          <p14:tracePt t="15118" x="2597150" y="2482850"/>
          <p14:tracePt t="15134" x="2686050" y="2482850"/>
          <p14:tracePt t="15150" x="2965450" y="2482850"/>
          <p14:tracePt t="15167" x="3111500" y="2482850"/>
          <p14:tracePt t="15184" x="3225800" y="2482850"/>
          <p14:tracePt t="15201" x="3314700" y="2482850"/>
          <p14:tracePt t="15217" x="3384550" y="2482850"/>
          <p14:tracePt t="15234" x="3467100" y="2482850"/>
          <p14:tracePt t="15251" x="3536950" y="2482850"/>
          <p14:tracePt t="15267" x="3613150" y="2482850"/>
          <p14:tracePt t="15284" x="3663950" y="2489200"/>
          <p14:tracePt t="15301" x="3727450" y="2495550"/>
          <p14:tracePt t="15318" x="3873500" y="2514600"/>
          <p14:tracePt t="15334" x="3943350" y="2520950"/>
          <p14:tracePt t="15351" x="4171950" y="2559050"/>
          <p14:tracePt t="15367" x="4337050" y="2578100"/>
          <p14:tracePt t="15384" x="4464050" y="2590800"/>
          <p14:tracePt t="15401" x="4565650" y="2609850"/>
          <p14:tracePt t="15418" x="4635500" y="2616200"/>
          <p14:tracePt t="15434" x="4692650" y="2616200"/>
          <p14:tracePt t="15451" x="4711700" y="2616200"/>
          <p14:tracePt t="15467" x="4730750" y="2616200"/>
          <p14:tracePt t="15484" x="4730750" y="2622550"/>
          <p14:tracePt t="15501" x="4743450" y="2622550"/>
          <p14:tracePt t="15518" x="4756150" y="2622550"/>
          <p14:tracePt t="15534" x="4762500" y="2622550"/>
          <p14:tracePt t="15551" x="4775200" y="2622550"/>
          <p14:tracePt t="16767" x="4768850" y="2622550"/>
          <p14:tracePt t="16775" x="4737100" y="2622550"/>
          <p14:tracePt t="16785" x="4699000" y="2622550"/>
          <p14:tracePt t="16801" x="4660900" y="2616200"/>
          <p14:tracePt t="16846" x="4654550" y="2609850"/>
          <p14:tracePt t="16983" x="4660900" y="2609850"/>
          <p14:tracePt t="16999" x="4660900" y="2616200"/>
          <p14:tracePt t="17007" x="4660900" y="2628900"/>
          <p14:tracePt t="17019" x="4654550" y="2635250"/>
          <p14:tracePt t="17036" x="4610100" y="2660650"/>
          <p14:tracePt t="17052" x="4489450" y="2711450"/>
          <p14:tracePt t="17070" x="4260850" y="2781300"/>
          <p14:tracePt t="17086" x="4191000" y="2806700"/>
          <p14:tracePt t="17102" x="4013200" y="2882900"/>
          <p14:tracePt t="17119" x="3943350" y="2927350"/>
          <p14:tracePt t="17136" x="3930650" y="2978150"/>
          <p14:tracePt t="17153" x="3937000" y="2990850"/>
          <p14:tracePt t="17169" x="3987800" y="3003550"/>
          <p14:tracePt t="17575" x="3956050" y="2997200"/>
          <p14:tracePt t="17583" x="3930650" y="2997200"/>
          <p14:tracePt t="17591" x="3860800" y="2997200"/>
          <p14:tracePt t="17603" x="3790950" y="2997200"/>
          <p14:tracePt t="17620" x="3530600" y="2990850"/>
          <p14:tracePt t="17636" x="3168650" y="2952750"/>
          <p14:tracePt t="17654" x="2667000" y="2889250"/>
          <p14:tracePt t="17670" x="2438400" y="2889250"/>
          <p14:tracePt t="17686" x="2241550" y="2889250"/>
          <p14:tracePt t="17703" x="2082800" y="2870200"/>
          <p14:tracePt t="17720" x="1936750" y="2870200"/>
          <p14:tracePt t="17736" x="1828800" y="2870200"/>
          <p14:tracePt t="17753" x="1739900" y="2857500"/>
          <p14:tracePt t="17770" x="1663700" y="2825750"/>
          <p14:tracePt t="17786" x="1612900" y="2813050"/>
          <p14:tracePt t="17803" x="1587500" y="2800350"/>
          <p14:tracePt t="17820" x="1562100" y="2762250"/>
          <p14:tracePt t="17836" x="1536700" y="2730500"/>
          <p14:tracePt t="17854" x="1460500" y="2667000"/>
          <p14:tracePt t="17870" x="1327150" y="2609850"/>
          <p14:tracePt t="17886" x="1162050" y="2559050"/>
          <p14:tracePt t="17903" x="901700" y="2495550"/>
          <p14:tracePt t="17920" x="730250" y="2495550"/>
          <p14:tracePt t="17937" x="615950" y="2495550"/>
          <p14:tracePt t="17953" x="495300" y="2540000"/>
          <p14:tracePt t="17970" x="400050" y="2590800"/>
          <p14:tracePt t="17987" x="336550" y="2641600"/>
          <p14:tracePt t="18003" x="304800" y="2660650"/>
          <p14:tracePt t="18020" x="304800" y="2667000"/>
          <p14:tracePt t="18359" x="304800" y="2679700"/>
          <p14:tracePt t="18367" x="311150" y="2692400"/>
          <p14:tracePt t="18375" x="317500" y="2724150"/>
          <p14:tracePt t="18387" x="317500" y="2730500"/>
          <p14:tracePt t="18404" x="323850" y="2749550"/>
          <p14:tracePt t="18420" x="330200" y="2768600"/>
          <p14:tracePt t="18437" x="336550" y="2781300"/>
          <p14:tracePt t="18454" x="336550" y="2787650"/>
          <p14:tracePt t="18470" x="342900" y="2794000"/>
          <p14:tracePt t="18504" x="342900" y="2800350"/>
          <p14:tracePt t="18521" x="355600" y="2800350"/>
          <p14:tracePt t="18537" x="368300" y="2806700"/>
          <p14:tracePt t="18554" x="393700" y="2813050"/>
          <p14:tracePt t="18571" x="444500" y="2813050"/>
          <p14:tracePt t="18574" x="476250" y="2825750"/>
          <p14:tracePt t="18587" x="495300" y="2832100"/>
          <p14:tracePt t="18604" x="539750" y="2844800"/>
          <p14:tracePt t="18621" x="565150" y="2851150"/>
          <p14:tracePt t="18638" x="596900" y="2857500"/>
          <p14:tracePt t="18654" x="609600" y="2857500"/>
          <p14:tracePt t="18688" x="615950" y="2857500"/>
          <p14:tracePt t="18704" x="628650" y="2857500"/>
          <p14:tracePt t="18735" x="635000" y="2857500"/>
          <p14:tracePt t="18751" x="641350" y="2857500"/>
          <p14:tracePt t="18799" x="647700" y="2851150"/>
          <p14:tracePt t="18838" x="654050" y="2844800"/>
          <p14:tracePt t="18846" x="660400" y="2838450"/>
          <p14:tracePt t="18854" x="666750" y="2832100"/>
          <p14:tracePt t="18870" x="685800" y="2813050"/>
          <p14:tracePt t="18887" x="698500" y="2800350"/>
          <p14:tracePt t="18904" x="723900" y="2781300"/>
          <p14:tracePt t="18921" x="736600" y="2768600"/>
          <p14:tracePt t="18938" x="742950" y="2755900"/>
          <p14:tracePt t="18954" x="755650" y="2743200"/>
          <p14:tracePt t="18971" x="755650" y="2736850"/>
          <p14:tracePt t="18988" x="762000" y="2730500"/>
          <p14:tracePt t="19004" x="762000" y="2724150"/>
          <p14:tracePt t="19022" x="762000" y="2717800"/>
          <p14:tracePt t="19038" x="762000" y="2711450"/>
          <p14:tracePt t="19054" x="762000" y="2698750"/>
          <p14:tracePt t="19071" x="762000" y="2679700"/>
          <p14:tracePt t="19088" x="762000" y="2660650"/>
          <p14:tracePt t="19104" x="762000" y="2647950"/>
          <p14:tracePt t="19121" x="755650" y="2622550"/>
          <p14:tracePt t="19138" x="749300" y="2616200"/>
          <p14:tracePt t="19155" x="730250" y="2597150"/>
          <p14:tracePt t="19171" x="711200" y="2578100"/>
          <p14:tracePt t="19188" x="692150" y="2565400"/>
          <p14:tracePt t="19205" x="685800" y="2559050"/>
          <p14:tracePt t="19222" x="673100" y="2559050"/>
          <p14:tracePt t="19238" x="666750" y="2552700"/>
          <p14:tracePt t="19254" x="647700" y="2552700"/>
          <p14:tracePt t="19271" x="628650" y="2552700"/>
          <p14:tracePt t="19288" x="603250" y="2552700"/>
          <p14:tracePt t="19305" x="590550" y="2552700"/>
          <p14:tracePt t="19321" x="571500" y="2552700"/>
          <p14:tracePt t="19338" x="565150" y="2552700"/>
          <p14:tracePt t="19355" x="558800" y="2552700"/>
          <p14:tracePt t="19371" x="552450" y="2552700"/>
          <p14:tracePt t="19388" x="539750" y="2559050"/>
          <p14:tracePt t="19405" x="533400" y="2565400"/>
          <p14:tracePt t="19422" x="514350" y="2578100"/>
          <p14:tracePt t="19438" x="508000" y="2590800"/>
          <p14:tracePt t="19455" x="501650" y="2609850"/>
          <p14:tracePt t="19472" x="501650" y="2622550"/>
          <p14:tracePt t="19488" x="501650" y="2641600"/>
          <p14:tracePt t="19505" x="501650" y="2660650"/>
          <p14:tracePt t="19522" x="501650" y="2679700"/>
          <p14:tracePt t="19538" x="501650" y="2686050"/>
          <p14:tracePt t="19555" x="508000" y="2711450"/>
          <p14:tracePt t="19572" x="514350" y="2717800"/>
          <p14:tracePt t="19575" x="527050" y="2730500"/>
          <p14:tracePt t="19588" x="533400" y="2736850"/>
          <p14:tracePt t="19605" x="552450" y="2749550"/>
          <p14:tracePt t="19622" x="590550" y="2774950"/>
          <p14:tracePt t="19638" x="596900" y="2781300"/>
          <p14:tracePt t="19655" x="603250" y="2794000"/>
          <p14:tracePt t="19672" x="603250" y="2806700"/>
          <p14:tracePt t="19688" x="603250" y="2813050"/>
          <p14:tracePt t="19705" x="603250" y="2844800"/>
          <p14:tracePt t="19722" x="590550" y="2876550"/>
          <p14:tracePt t="19738" x="571500" y="2940050"/>
          <p14:tracePt t="19755" x="552450" y="2984500"/>
          <p14:tracePt t="19772" x="539750" y="3022600"/>
          <p14:tracePt t="19789" x="514350" y="3067050"/>
          <p14:tracePt t="19806" x="508000" y="3117850"/>
          <p14:tracePt t="19822" x="508000" y="3155950"/>
          <p14:tracePt t="19838" x="508000" y="3187700"/>
          <p14:tracePt t="19855" x="508000" y="3213100"/>
          <p14:tracePt t="19872" x="514350" y="3244850"/>
          <p14:tracePt t="19889" x="520700" y="3257550"/>
          <p14:tracePt t="19905" x="520700" y="3263900"/>
          <p14:tracePt t="19922" x="520700" y="3270250"/>
          <p14:tracePt t="19956" x="527050" y="3282950"/>
          <p14:tracePt t="19972" x="527050" y="3289300"/>
          <p14:tracePt t="19989" x="533400" y="3302000"/>
          <p14:tracePt t="20006" x="539750" y="3340100"/>
          <p14:tracePt t="20022" x="539750" y="3346450"/>
          <p14:tracePt t="20039" x="558800" y="3378200"/>
          <p14:tracePt t="20055" x="565150" y="3397250"/>
          <p14:tracePt t="20072" x="571500" y="3429000"/>
          <p14:tracePt t="20089" x="571500" y="3467100"/>
          <p14:tracePt t="20105" x="577850" y="3498850"/>
          <p14:tracePt t="20122" x="577850" y="3549650"/>
          <p14:tracePt t="20139" x="577850" y="3587750"/>
          <p14:tracePt t="20156" x="577850" y="3625850"/>
          <p14:tracePt t="20172" x="577850" y="3663950"/>
          <p14:tracePt t="20189" x="577850" y="3689350"/>
          <p14:tracePt t="20206" x="577850" y="3740150"/>
          <p14:tracePt t="20222" x="577850" y="3759200"/>
          <p14:tracePt t="20239" x="577850" y="3816350"/>
          <p14:tracePt t="20256" x="577850" y="3854450"/>
          <p14:tracePt t="20272" x="577850" y="3879850"/>
          <p14:tracePt t="20289" x="577850" y="3905250"/>
          <p14:tracePt t="20306" x="577850" y="3917950"/>
          <p14:tracePt t="20322" x="577850" y="3924300"/>
          <p14:tracePt t="20339" x="584200" y="3943350"/>
          <p14:tracePt t="20356" x="584200" y="3956050"/>
          <p14:tracePt t="20372" x="584200" y="3975100"/>
          <p14:tracePt t="20389" x="596900" y="3994150"/>
          <p14:tracePt t="20406" x="596900" y="4019550"/>
          <p14:tracePt t="20423" x="603250" y="4025900"/>
          <p14:tracePt t="20439" x="609600" y="4051300"/>
          <p14:tracePt t="20983" x="615950" y="4051300"/>
          <p14:tracePt t="20991" x="622300" y="4051300"/>
          <p14:tracePt t="21120" x="622300" y="4044950"/>
          <p14:tracePt t="21135" x="628650" y="4044950"/>
          <p14:tracePt t="21144" x="635000" y="4038600"/>
          <p14:tracePt t="21151" x="641350" y="4038600"/>
          <p14:tracePt t="21159" x="641350" y="4032250"/>
          <p14:tracePt t="21173" x="647700" y="4032250"/>
          <p14:tracePt t="21190" x="673100" y="3994150"/>
          <p14:tracePt t="21206" x="692150" y="3968750"/>
          <p14:tracePt t="21223" x="704850" y="3956050"/>
          <p14:tracePt t="21240" x="736600" y="3917950"/>
          <p14:tracePt t="21256" x="749300" y="3917950"/>
          <p14:tracePt t="21273" x="755650" y="3905250"/>
          <p14:tracePt t="21290" x="755650" y="3892550"/>
          <p14:tracePt t="21391" x="768350" y="3892550"/>
          <p14:tracePt t="21399" x="774700" y="3892550"/>
          <p14:tracePt t="21431" x="787400" y="3892550"/>
          <p14:tracePt t="21447" x="793750" y="3879850"/>
          <p14:tracePt t="21455" x="812800" y="3867150"/>
          <p14:tracePt t="21463" x="812800" y="3860800"/>
          <p14:tracePt t="21473" x="819150" y="3860800"/>
          <p14:tracePt t="21718" x="831850" y="3860800"/>
          <p14:tracePt t="21726" x="838200" y="3860800"/>
          <p14:tracePt t="21735" x="850900" y="3867150"/>
          <p14:tracePt t="21743" x="857250" y="3873500"/>
          <p14:tracePt t="21759" x="863600" y="3879850"/>
          <p14:tracePt t="21774" x="869950" y="3879850"/>
          <p14:tracePt t="21831" x="876300" y="3879850"/>
          <p14:tracePt t="22135" x="882650" y="3879850"/>
          <p14:tracePt t="22143" x="895350" y="3879850"/>
          <p14:tracePt t="22151" x="914400" y="3879850"/>
          <p14:tracePt t="22159" x="939800" y="3879850"/>
          <p14:tracePt t="22174" x="958850" y="3879850"/>
          <p14:tracePt t="22191" x="1016000" y="3892550"/>
          <p14:tracePt t="22208" x="1041400" y="3917950"/>
          <p14:tracePt t="22224" x="1060450" y="3943350"/>
          <p14:tracePt t="22241" x="1060450" y="3962400"/>
          <p14:tracePt t="22258" x="1066800" y="3987800"/>
          <p14:tracePt t="22274" x="1079500" y="4000500"/>
          <p14:tracePt t="22291" x="1098550" y="4013200"/>
          <p14:tracePt t="22494" x="1104900" y="3994150"/>
          <p14:tracePt t="22502" x="1111250" y="3981450"/>
          <p14:tracePt t="22510" x="1130300" y="3975100"/>
          <p14:tracePt t="22524" x="1136650" y="3975100"/>
          <p14:tracePt t="22542" x="1149350" y="3975100"/>
          <p14:tracePt t="22558" x="1155700" y="3975100"/>
          <p14:tracePt t="22574" x="1212850" y="3975100"/>
          <p14:tracePt t="22591" x="1257300" y="3975100"/>
          <p14:tracePt t="22608" x="1352550" y="3911600"/>
          <p14:tracePt t="22625" x="1441450" y="3822700"/>
          <p14:tracePt t="22641" x="1543050" y="3727450"/>
          <p14:tracePt t="22658" x="1600200" y="3600450"/>
          <p14:tracePt t="22675" x="1625600" y="3454400"/>
          <p14:tracePt t="22691" x="1644650" y="3346450"/>
          <p14:tracePt t="22708" x="1644650" y="3270250"/>
          <p14:tracePt t="22725" x="1638300" y="3213100"/>
          <p14:tracePt t="22742" x="1562100" y="3111500"/>
          <p14:tracePt t="22758" x="1536700" y="3092450"/>
          <p14:tracePt t="22775" x="1498600" y="3028950"/>
          <p14:tracePt t="22791" x="1473200" y="2990850"/>
          <p14:tracePt t="22808" x="1441450" y="2940050"/>
          <p14:tracePt t="22824" x="1403350" y="2895600"/>
          <p14:tracePt t="22841" x="1377950" y="2844800"/>
          <p14:tracePt t="22858" x="1365250" y="2819400"/>
          <p14:tracePt t="22875" x="1358900" y="2800350"/>
          <p14:tracePt t="22908" x="1346200" y="2800350"/>
          <p14:tracePt t="22951" x="1346200" y="2781300"/>
          <p14:tracePt t="22959" x="1365250" y="2762250"/>
          <p14:tracePt t="22967" x="1365250" y="2749550"/>
          <p14:tracePt t="22975" x="1371600" y="2749550"/>
          <p14:tracePt t="22992" x="1384300" y="2730500"/>
          <p14:tracePt t="23008" x="1397000" y="2705100"/>
          <p14:tracePt t="23025" x="1397000" y="2667000"/>
          <p14:tracePt t="23042" x="1397000" y="2635250"/>
          <p14:tracePt t="23058" x="1397000" y="2616200"/>
          <p14:tracePt t="23075" x="1390650" y="2603500"/>
          <p14:tracePt t="23092" x="1384300" y="2597150"/>
          <p14:tracePt t="23108" x="1371600" y="2597150"/>
          <p14:tracePt t="23127" x="1365250" y="2597150"/>
          <p14:tracePt t="23144" x="1352550" y="2597150"/>
          <p14:tracePt t="23158" x="1346200" y="2597150"/>
          <p14:tracePt t="23175" x="1327150" y="2622550"/>
          <p14:tracePt t="23192" x="1308100" y="2654300"/>
          <p14:tracePt t="23209" x="1295400" y="2679700"/>
          <p14:tracePt t="23225" x="1295400" y="2692400"/>
          <p14:tracePt t="23242" x="1295400" y="2705100"/>
          <p14:tracePt t="23275" x="1295400" y="2711450"/>
          <p14:tracePt t="23292" x="1295400" y="2717800"/>
          <p14:tracePt t="23527" x="1289050" y="2717800"/>
          <p14:tracePt t="23544" x="1276350" y="2724150"/>
          <p14:tracePt t="23551" x="1263650" y="2730500"/>
          <p14:tracePt t="23560" x="1238250" y="2749550"/>
          <p14:tracePt t="23576" x="1206500" y="2781300"/>
          <p14:tracePt t="23592" x="1174750" y="2806700"/>
          <p14:tracePt t="23609" x="1168400" y="2819400"/>
          <p14:tracePt t="23735" x="1168400" y="2832100"/>
          <p14:tracePt t="23743" x="1168400" y="2838450"/>
          <p14:tracePt t="23751" x="1174750" y="2844800"/>
          <p14:tracePt t="23759" x="1181100" y="2832100"/>
          <p14:tracePt t="23776" x="1206500" y="2806700"/>
          <p14:tracePt t="23792" x="1257300" y="2762250"/>
          <p14:tracePt t="23809" x="1282700" y="2755900"/>
          <p14:tracePt t="23826" x="1314450" y="2755900"/>
          <p14:tracePt t="23843" x="1352550" y="2755900"/>
          <p14:tracePt t="23859" x="1384300" y="2755900"/>
          <p14:tracePt t="23876" x="1435100" y="2755900"/>
          <p14:tracePt t="23893" x="1504950" y="2755900"/>
          <p14:tracePt t="23910" x="1631950" y="2768600"/>
          <p14:tracePt t="23926" x="1676400" y="2768600"/>
          <p14:tracePt t="23942" x="1790700" y="2768600"/>
          <p14:tracePt t="23959" x="1822450" y="2768600"/>
          <p14:tracePt t="23976" x="1828800" y="2768600"/>
          <p14:tracePt t="24055" x="1835150" y="2768600"/>
          <p14:tracePt t="24072" x="1854200" y="2768600"/>
          <p14:tracePt t="24080" x="1866900" y="2774950"/>
          <p14:tracePt t="24088" x="1892300" y="2774950"/>
          <p14:tracePt t="24096" x="1911350" y="2781300"/>
          <p14:tracePt t="24110" x="1974850" y="2794000"/>
          <p14:tracePt t="24126" x="2006600" y="2794000"/>
          <p14:tracePt t="24130" x="2038350" y="2794000"/>
          <p14:tracePt t="24143" x="2127250" y="2794000"/>
          <p14:tracePt t="24160" x="2222500" y="2794000"/>
          <p14:tracePt t="24176" x="2286000" y="2794000"/>
          <p14:tracePt t="24193" x="2336800" y="2794000"/>
          <p14:tracePt t="24209" x="2374900" y="2787650"/>
          <p14:tracePt t="24226" x="2400300" y="2787650"/>
          <p14:tracePt t="24243" x="2425700" y="2768600"/>
          <p14:tracePt t="24276" x="2438400" y="2768600"/>
          <p14:tracePt t="24293" x="2444750" y="2768600"/>
          <p14:tracePt t="24310" x="2463800" y="2768600"/>
          <p14:tracePt t="24326" x="2470150" y="2768600"/>
          <p14:tracePt t="24343" x="2501900" y="2762250"/>
          <p14:tracePt t="24360" x="2546350" y="2762250"/>
          <p14:tracePt t="24376" x="2616200" y="2762250"/>
          <p14:tracePt t="24393" x="2705100" y="2762250"/>
          <p14:tracePt t="24410" x="2768600" y="2762250"/>
          <p14:tracePt t="24426" x="2806700" y="2762250"/>
          <p14:tracePt t="24443" x="2819400" y="2762250"/>
          <p14:tracePt t="25119" x="2825750" y="2762250"/>
          <p14:tracePt t="25311" x="2832100" y="2762250"/>
          <p14:tracePt t="25335" x="2832100" y="2755900"/>
          <p14:tracePt t="25351" x="2838450" y="2755900"/>
          <p14:tracePt t="25455" x="2844800" y="2755900"/>
          <p14:tracePt t="25463" x="2851150" y="2749550"/>
          <p14:tracePt t="25479" x="2863850" y="2749550"/>
          <p14:tracePt t="25487" x="2870200" y="2749550"/>
          <p14:tracePt t="25496" x="2876550" y="2749550"/>
          <p14:tracePt t="25511" x="2882900" y="2749550"/>
          <p14:tracePt t="25862" x="2882900" y="2762250"/>
          <p14:tracePt t="25870" x="2882900" y="2768600"/>
          <p14:tracePt t="25887" x="2882900" y="2781300"/>
          <p14:tracePt t="25896" x="2882900" y="2794000"/>
          <p14:tracePt t="25911" x="2882900" y="2813050"/>
          <p14:tracePt t="25928" x="2882900" y="2825750"/>
          <p14:tracePt t="25945" x="2882900" y="2844800"/>
          <p14:tracePt t="25961" x="2882900" y="2857500"/>
          <p14:tracePt t="25978" x="2882900" y="2863850"/>
          <p14:tracePt t="26011" x="2882900" y="2870200"/>
          <p14:tracePt t="26028" x="2882900" y="2882900"/>
          <p14:tracePt t="26045" x="2882900" y="2889250"/>
          <p14:tracePt t="26062" x="2876550" y="2908300"/>
          <p14:tracePt t="26078" x="2876550" y="2921000"/>
          <p14:tracePt t="26095" x="2876550" y="2927350"/>
          <p14:tracePt t="26112" x="2876550" y="2940050"/>
          <p14:tracePt t="26145" x="2876550" y="2946400"/>
          <p14:tracePt t="26162" x="2876550" y="2959100"/>
          <p14:tracePt t="26178" x="2876550" y="2978150"/>
          <p14:tracePt t="26195" x="2876550" y="2997200"/>
          <p14:tracePt t="26211" x="2876550" y="3003550"/>
          <p14:tracePt t="26228" x="2876550" y="3009900"/>
          <p14:tracePt t="26245" x="2876550" y="3016250"/>
          <p14:tracePt t="27592" x="2882900" y="3009900"/>
          <p14:tracePt t="27607" x="2882900" y="3003550"/>
          <p14:tracePt t="27631" x="2882900" y="2997200"/>
          <p14:tracePt t="27648" x="2876550" y="2997200"/>
          <p14:tracePt t="27672" x="2870200" y="2997200"/>
          <p14:tracePt t="27712" x="2870200" y="3003550"/>
          <p14:tracePt t="27718" x="2876550" y="3003550"/>
          <p14:tracePt t="27729" x="2889250" y="2997200"/>
          <p14:tracePt t="27746" x="2908300" y="2971800"/>
          <p14:tracePt t="27763" x="2908300" y="2965450"/>
          <p14:tracePt t="27779" x="2908300" y="2946400"/>
          <p14:tracePt t="27823" x="2940050" y="2946400"/>
          <p14:tracePt t="27832" x="2971800" y="2971800"/>
          <p14:tracePt t="27846" x="3111500" y="3041650"/>
          <p14:tracePt t="27863" x="3238500" y="3060700"/>
          <p14:tracePt t="27880" x="3308350" y="3060700"/>
          <p14:tracePt t="27897" x="3397250" y="3048000"/>
          <p14:tracePt t="27913" x="3454400" y="3035300"/>
          <p14:tracePt t="27930" x="3479800" y="3009900"/>
          <p14:tracePt t="27947" x="3486150" y="2984500"/>
          <p14:tracePt t="27963" x="3486150" y="2959100"/>
          <p14:tracePt t="27980" x="3486150" y="2940050"/>
          <p14:tracePt t="27997" x="3486150" y="2933700"/>
          <p14:tracePt t="28015" x="3486150" y="2927350"/>
          <p14:tracePt t="28032" x="3486150" y="2921000"/>
          <p14:tracePt t="28215" x="3486150" y="2927350"/>
          <p14:tracePt t="28248" x="3498850" y="2927350"/>
          <p14:tracePt t="28263" x="3505200" y="2927350"/>
          <p14:tracePt t="28272" x="3536950" y="2914650"/>
          <p14:tracePt t="28280" x="3543300" y="2914650"/>
          <p14:tracePt t="28297" x="3568700" y="2901950"/>
          <p14:tracePt t="28314" x="3581400" y="2889250"/>
          <p14:tracePt t="28330" x="3594100" y="2882900"/>
          <p14:tracePt t="28347" x="3594100" y="2857500"/>
          <p14:tracePt t="28364" x="3594100" y="2838450"/>
          <p14:tracePt t="28380" x="3594100" y="2832100"/>
          <p14:tracePt t="28397" x="3594100" y="2819400"/>
          <p14:tracePt t="28414" x="3581400" y="2800350"/>
          <p14:tracePt t="28430" x="3524250" y="2768600"/>
          <p14:tracePt t="28447" x="3467100" y="2736850"/>
          <p14:tracePt t="28464" x="3416300" y="2724150"/>
          <p14:tracePt t="28481" x="3384550" y="2705100"/>
          <p14:tracePt t="28497" x="3365500" y="2705100"/>
          <p14:tracePt t="28514" x="3359150" y="2705100"/>
          <p14:tracePt t="28531" x="3346450" y="2705100"/>
          <p14:tracePt t="28564" x="3333750" y="2705100"/>
          <p14:tracePt t="28581" x="3327400" y="2717800"/>
          <p14:tracePt t="28598" x="3321050" y="2730500"/>
          <p14:tracePt t="28614" x="3314700" y="2743200"/>
          <p14:tracePt t="28663" x="3314700" y="2749550"/>
          <p14:tracePt t="28751" x="3314700" y="2743200"/>
          <p14:tracePt t="28759" x="3314700" y="2736850"/>
          <p14:tracePt t="28783" x="3308350" y="2730500"/>
          <p14:tracePt t="28799" x="3302000" y="2724150"/>
          <p14:tracePt t="29359" x="3295650" y="2724150"/>
          <p14:tracePt t="29367" x="3295650" y="2730500"/>
          <p14:tracePt t="29375" x="3295650" y="2749550"/>
          <p14:tracePt t="29383" x="3295650" y="2755900"/>
          <p14:tracePt t="29398" x="3295650" y="2774950"/>
          <p14:tracePt t="29415" x="3295650" y="2800350"/>
          <p14:tracePt t="29448" x="3289300" y="2806700"/>
          <p14:tracePt t="29465" x="3232150" y="2794000"/>
          <p14:tracePt t="29482" x="3194050" y="2724150"/>
          <p14:tracePt t="29498" x="3194050" y="2711450"/>
          <p14:tracePt t="29656" x="3206750" y="2711450"/>
          <p14:tracePt t="29663" x="3219450" y="2717800"/>
          <p14:tracePt t="29671" x="3232150" y="2717800"/>
          <p14:tracePt t="29682" x="3251200" y="2724150"/>
          <p14:tracePt t="29698" x="3257550" y="2736850"/>
          <p14:tracePt t="29715" x="3263900" y="2743200"/>
          <p14:tracePt t="29807" x="3263900" y="2749550"/>
          <p14:tracePt t="29815" x="3257550" y="2749550"/>
          <p14:tracePt t="29823" x="3244850" y="2749550"/>
          <p14:tracePt t="29832" x="3238500" y="2749550"/>
          <p14:tracePt t="29849" x="3219450" y="2749550"/>
          <p14:tracePt t="29865" x="3194050" y="2743200"/>
          <p14:tracePt t="29882" x="3168650" y="2736850"/>
          <p14:tracePt t="29898" x="3155950" y="2730500"/>
          <p14:tracePt t="29915" x="3136900" y="2730500"/>
          <p14:tracePt t="29991" x="3136900" y="2717800"/>
          <p14:tracePt t="30000" x="3143250" y="2717800"/>
          <p14:tracePt t="30008" x="3155950" y="2705100"/>
          <p14:tracePt t="30016" x="3175000" y="2692400"/>
          <p14:tracePt t="30032" x="3200400" y="2667000"/>
          <p14:tracePt t="30049" x="3244850" y="2622550"/>
          <p14:tracePt t="30065" x="3263900" y="2597150"/>
          <p14:tracePt t="30082" x="3282950" y="2571750"/>
          <p14:tracePt t="30099" x="3295650" y="2552700"/>
          <p14:tracePt t="30115" x="3295650" y="2546350"/>
          <p14:tracePt t="30132" x="3295650" y="2540000"/>
          <p14:tracePt t="30136" x="3289300" y="2533650"/>
          <p14:tracePt t="30149" x="3282950" y="2533650"/>
          <p14:tracePt t="30166" x="3219450" y="2533650"/>
          <p14:tracePt t="30182" x="3213100" y="2533650"/>
          <p14:tracePt t="30199" x="3175000" y="2540000"/>
          <p14:tracePt t="30216" x="3155950" y="2559050"/>
          <p14:tracePt t="30232" x="3149600" y="2584450"/>
          <p14:tracePt t="30249" x="3149600" y="2616200"/>
          <p14:tracePt t="30266" x="3149600" y="2622550"/>
          <p14:tracePt t="30282" x="3162300" y="2641600"/>
          <p14:tracePt t="30299" x="3225800" y="2647950"/>
          <p14:tracePt t="30316" x="3327400" y="2647950"/>
          <p14:tracePt t="30332" x="3441700" y="2647950"/>
          <p14:tracePt t="30350" x="3524250" y="2628900"/>
          <p14:tracePt t="30366" x="3536950" y="2622550"/>
          <p14:tracePt t="30382" x="3536950" y="2603500"/>
          <p14:tracePt t="30399" x="3536950" y="2584450"/>
          <p14:tracePt t="30416" x="3511550" y="2565400"/>
          <p14:tracePt t="30433" x="3448050" y="2546350"/>
          <p14:tracePt t="30449" x="3346450" y="2520950"/>
          <p14:tracePt t="30466" x="3244850" y="2514600"/>
          <p14:tracePt t="30483" x="3175000" y="2514600"/>
          <p14:tracePt t="30499" x="3143250" y="2514600"/>
          <p14:tracePt t="30516" x="3130550" y="2514600"/>
          <p14:tracePt t="30552" x="3130550" y="2520950"/>
          <p14:tracePt t="30584" x="3136900" y="2520950"/>
          <p14:tracePt t="30767" x="3130550" y="2520950"/>
          <p14:tracePt t="30783" x="3124200" y="2520950"/>
          <p14:tracePt t="30822" x="3117850" y="2520950"/>
          <p14:tracePt t="31031" x="3136900" y="2520950"/>
          <p14:tracePt t="31039" x="3175000" y="2520950"/>
          <p14:tracePt t="31050" x="3232150" y="2520950"/>
          <p14:tracePt t="31066" x="3403600" y="2520950"/>
          <p14:tracePt t="31083" x="3613150" y="2527300"/>
          <p14:tracePt t="31100" x="3822700" y="2527300"/>
          <p14:tracePt t="31116" x="3975100" y="2527300"/>
          <p14:tracePt t="31134" x="4064000" y="2527300"/>
          <p14:tracePt t="31150" x="4076700" y="2527300"/>
          <p14:tracePt t="31383" x="4070350" y="2527300"/>
          <p14:tracePt t="31855" x="4064000" y="2533650"/>
          <p14:tracePt t="31887" x="4064000" y="2540000"/>
          <p14:tracePt t="31943" x="4057650" y="2540000"/>
          <p14:tracePt t="31991" x="4057650" y="2546350"/>
          <p14:tracePt t="32007" x="4044950" y="2546350"/>
          <p14:tracePt t="32024" x="4038600" y="2552700"/>
          <p14:tracePt t="32031" x="4032250" y="2559050"/>
          <p14:tracePt t="32039" x="4025900" y="2559050"/>
          <p14:tracePt t="32055" x="4013200" y="2565400"/>
          <p14:tracePt t="32067" x="4000500" y="2565400"/>
          <p14:tracePt t="32084" x="3975100" y="2578100"/>
          <p14:tracePt t="32101" x="3968750" y="2578100"/>
          <p14:tracePt t="32118" x="3956050" y="2584450"/>
          <p14:tracePt t="32134" x="3943350" y="2584450"/>
          <p14:tracePt t="32137" x="3930650" y="2590800"/>
          <p14:tracePt t="32151" x="3911600" y="2597150"/>
          <p14:tracePt t="32167" x="3867150" y="2597150"/>
          <p14:tracePt t="32184" x="3803650" y="2597150"/>
          <p14:tracePt t="32201" x="3714750" y="2597150"/>
          <p14:tracePt t="32217" x="3587750" y="2597150"/>
          <p14:tracePt t="32234" x="3448050" y="2597150"/>
          <p14:tracePt t="32251" x="3289300" y="2597150"/>
          <p14:tracePt t="32268" x="3117850" y="2635250"/>
          <p14:tracePt t="32284" x="2959100" y="2647950"/>
          <p14:tracePt t="32301" x="2787650" y="2679700"/>
          <p14:tracePt t="32318" x="2590800" y="2717800"/>
          <p14:tracePt t="32334" x="2501900" y="2743200"/>
          <p14:tracePt t="32351" x="2413000" y="2768600"/>
          <p14:tracePt t="32368" x="2330450" y="2774950"/>
          <p14:tracePt t="32384" x="2260600" y="2781300"/>
          <p14:tracePt t="32401" x="2203450" y="2806700"/>
          <p14:tracePt t="32418" x="2152650" y="2813050"/>
          <p14:tracePt t="32435" x="2108200" y="2832100"/>
          <p14:tracePt t="32451" x="2089150" y="2838450"/>
          <p14:tracePt t="32468" x="2076450" y="2851150"/>
          <p14:tracePt t="32485" x="2070100" y="2851150"/>
          <p14:tracePt t="32501" x="2063750" y="2851150"/>
          <p14:tracePt t="32527" x="2057400" y="2851150"/>
          <p14:tracePt t="32536" x="2051050" y="2851150"/>
          <p14:tracePt t="32551" x="2019300" y="2851150"/>
          <p14:tracePt t="32568" x="1968500" y="2851150"/>
          <p14:tracePt t="32585" x="1885950" y="2851150"/>
          <p14:tracePt t="32601" x="1828800" y="2851150"/>
          <p14:tracePt t="32618" x="1784350" y="2851150"/>
          <p14:tracePt t="32635" x="1752600" y="2851150"/>
          <p14:tracePt t="32651" x="1739900" y="2851150"/>
          <p14:tracePt t="32668" x="1733550" y="2851150"/>
          <p14:tracePt t="32712" x="1727200" y="2851150"/>
          <p14:tracePt t="32720" x="1720850" y="2844800"/>
          <p14:tracePt t="32727" x="1714500" y="2844800"/>
          <p14:tracePt t="32743" x="1701800" y="2832100"/>
          <p14:tracePt t="32751" x="1689100" y="2825750"/>
          <p14:tracePt t="32768" x="1676400" y="2819400"/>
          <p14:tracePt t="32785" x="1651000" y="2806700"/>
          <p14:tracePt t="32801" x="1631950" y="2800350"/>
          <p14:tracePt t="32817" x="1612900" y="2787650"/>
          <p14:tracePt t="32834" x="1593850" y="2781300"/>
          <p14:tracePt t="32851" x="1581150" y="2774950"/>
          <p14:tracePt t="32868" x="1568450" y="2768600"/>
          <p14:tracePt t="32884" x="1568450" y="2762250"/>
          <p14:tracePt t="32901" x="1562100" y="2755900"/>
          <p14:tracePt t="33431" x="1562100" y="2743200"/>
          <p14:tracePt t="33439" x="1549400" y="2705100"/>
          <p14:tracePt t="33448" x="1543050" y="2647950"/>
          <p14:tracePt t="33455" x="1524000" y="2578100"/>
          <p14:tracePt t="33469" x="1498600" y="2501900"/>
          <p14:tracePt t="33486" x="1365250" y="2108200"/>
          <p14:tracePt t="33502" x="1301750" y="1930400"/>
          <p14:tracePt t="33519" x="1066800" y="1390650"/>
          <p14:tracePt t="33536" x="952500" y="1162050"/>
          <p14:tracePt t="33552" x="869950" y="1035050"/>
          <p14:tracePt t="33569" x="838200" y="990600"/>
          <p14:tracePt t="33586" x="819150" y="971550"/>
          <p14:tracePt t="33602" x="812800" y="965200"/>
          <p14:tracePt t="33719" x="800100" y="965200"/>
          <p14:tracePt t="33734" x="787400" y="952500"/>
          <p14:tracePt t="33742" x="774700" y="933450"/>
          <p14:tracePt t="33752" x="742950" y="901700"/>
          <p14:tracePt t="33769" x="704850" y="857250"/>
          <p14:tracePt t="33786" x="635000" y="774700"/>
          <p14:tracePt t="33803" x="527050" y="622300"/>
          <p14:tracePt t="33819" x="368300" y="476250"/>
          <p14:tracePt t="33836" x="222250" y="355600"/>
          <p14:tracePt t="33853" x="107950" y="2794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1"/>
    </mc:Choice>
    <mc:Fallback xmlns="">
      <p:transition spd="slow" advTm="10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43" x="57150" y="304800"/>
          <p14:tracePt t="357" x="76200" y="381000"/>
          <p14:tracePt t="374" x="127000" y="565150"/>
          <p14:tracePt t="390" x="311150" y="1003300"/>
          <p14:tracePt t="407" x="457200" y="1282700"/>
          <p14:tracePt t="424" x="596900" y="1492250"/>
          <p14:tracePt t="441" x="755650" y="1689100"/>
          <p14:tracePt t="457" x="869950" y="1797050"/>
          <p14:tracePt t="474" x="977900" y="1866900"/>
          <p14:tracePt t="491" x="1066800" y="1924050"/>
          <p14:tracePt t="507" x="1136650" y="1962150"/>
          <p14:tracePt t="524" x="1212850" y="1987550"/>
          <p14:tracePt t="541" x="1250950" y="2012950"/>
          <p14:tracePt t="558" x="1320800" y="2038350"/>
          <p14:tracePt t="574" x="1371600" y="2063750"/>
          <p14:tracePt t="591" x="1441450" y="2089150"/>
          <p14:tracePt t="607" x="1524000" y="2120900"/>
          <p14:tracePt t="624" x="1619250" y="2139950"/>
          <p14:tracePt t="641" x="1701800" y="2165350"/>
          <p14:tracePt t="658" x="1758950" y="2165350"/>
          <p14:tracePt t="674" x="1765300" y="2171700"/>
          <p14:tracePt t="691" x="1771650" y="2171700"/>
          <p14:tracePt t="816" x="1778000" y="2178050"/>
          <p14:tracePt t="840" x="1784350" y="2184400"/>
          <p14:tracePt t="846" x="1784350" y="2190750"/>
          <p14:tracePt t="857" x="1809750" y="2209800"/>
          <p14:tracePt t="874" x="1885950" y="2273300"/>
          <p14:tracePt t="891" x="2025650" y="2374900"/>
          <p14:tracePt t="907" x="2165350" y="2476500"/>
          <p14:tracePt t="924" x="2279650" y="2565400"/>
          <p14:tracePt t="941" x="2343150" y="2628900"/>
          <p14:tracePt t="958" x="2368550" y="2679700"/>
          <p14:tracePt t="974" x="2374900" y="2724150"/>
          <p14:tracePt t="991" x="2374900" y="2768600"/>
          <p14:tracePt t="1008" x="2374900" y="2813050"/>
          <p14:tracePt t="1025" x="2374900" y="2857500"/>
          <p14:tracePt t="1041" x="2368550" y="2901950"/>
          <p14:tracePt t="1058" x="2355850" y="2914650"/>
          <p14:tracePt t="1075" x="2324100" y="2946400"/>
          <p14:tracePt t="1091" x="2305050" y="2965450"/>
          <p14:tracePt t="1108" x="2286000" y="2984500"/>
          <p14:tracePt t="1125" x="2273300" y="2997200"/>
          <p14:tracePt t="1223" x="2273300" y="3003550"/>
          <p14:tracePt t="1263" x="2273300" y="3009900"/>
          <p14:tracePt t="1273" x="2273300" y="3016250"/>
          <p14:tracePt t="1279" x="2298700" y="3016250"/>
          <p14:tracePt t="1291" x="2330450" y="3016250"/>
          <p14:tracePt t="1308" x="2381250" y="3016250"/>
          <p14:tracePt t="1325" x="2425700" y="3016250"/>
          <p14:tracePt t="1342" x="2444750" y="3009900"/>
          <p14:tracePt t="1358" x="2444750" y="3003550"/>
          <p14:tracePt t="1446" x="2451100" y="3003550"/>
          <p14:tracePt t="1455" x="2476500" y="3022600"/>
          <p14:tracePt t="1463" x="2489200" y="3035300"/>
          <p14:tracePt t="1475" x="2501900" y="3035300"/>
          <p14:tracePt t="1492" x="2514600" y="3035300"/>
          <p14:tracePt t="1508" x="2533650" y="3028950"/>
          <p14:tracePt t="1559" x="2540000" y="3028950"/>
          <p14:tracePt t="1567" x="2546350" y="3028950"/>
          <p14:tracePt t="1576" x="2559050" y="3028950"/>
          <p14:tracePt t="1592" x="2628900" y="3028950"/>
          <p14:tracePt t="1608" x="2749550" y="3028950"/>
          <p14:tracePt t="1625" x="2921000" y="3028950"/>
          <p14:tracePt t="1642" x="3162300" y="3028950"/>
          <p14:tracePt t="1659" x="3403600" y="3028950"/>
          <p14:tracePt t="1675" x="3613150" y="2997200"/>
          <p14:tracePt t="1692" x="3752850" y="2978150"/>
          <p14:tracePt t="1709" x="3816350" y="2971800"/>
          <p14:tracePt t="1726" x="3829050" y="2965450"/>
          <p14:tracePt t="1816" x="3835400" y="2965450"/>
          <p14:tracePt t="1839" x="3835400" y="2959100"/>
          <p14:tracePt t="1990" x="3835400" y="2952750"/>
          <p14:tracePt t="1998" x="3822700" y="2952750"/>
          <p14:tracePt t="2006" x="3797300" y="2959100"/>
          <p14:tracePt t="2014" x="3765550" y="2965450"/>
          <p14:tracePt t="2025" x="3733800" y="2978150"/>
          <p14:tracePt t="2042" x="3638550" y="3009900"/>
          <p14:tracePt t="2059" x="3556000" y="3048000"/>
          <p14:tracePt t="2075" x="3511550" y="3067050"/>
          <p14:tracePt t="2092" x="3486150" y="3086100"/>
          <p14:tracePt t="2352" x="3467100" y="3086100"/>
          <p14:tracePt t="2359" x="3448050" y="3086100"/>
          <p14:tracePt t="2367" x="3409950" y="3073400"/>
          <p14:tracePt t="2376" x="3371850" y="3054350"/>
          <p14:tracePt t="2392" x="3289300" y="3022600"/>
          <p14:tracePt t="2409" x="3244850" y="3003550"/>
          <p14:tracePt t="2426" x="3213100" y="2990850"/>
          <p14:tracePt t="2443" x="3187700" y="2978150"/>
          <p14:tracePt t="2460" x="3155950" y="2959100"/>
          <p14:tracePt t="2476" x="3149600" y="2952750"/>
          <p14:tracePt t="2493" x="3143250" y="2952750"/>
          <p14:tracePt t="2687" x="3162300" y="2952750"/>
          <p14:tracePt t="2695" x="3194050" y="2952750"/>
          <p14:tracePt t="2703" x="3244850" y="2952750"/>
          <p14:tracePt t="2712" x="3302000" y="2952750"/>
          <p14:tracePt t="2726" x="3454400" y="2952750"/>
          <p14:tracePt t="2743" x="3632200" y="2952750"/>
          <p14:tracePt t="2760" x="3784600" y="2952750"/>
          <p14:tracePt t="2776" x="3905250" y="2952750"/>
          <p14:tracePt t="2793" x="4006850" y="2952750"/>
          <p14:tracePt t="2810" x="4057650" y="2952750"/>
          <p14:tracePt t="2826" x="4089400" y="2959100"/>
          <p14:tracePt t="2843" x="4089400" y="2965450"/>
          <p14:tracePt t="3751" x="4083050" y="2965450"/>
          <p14:tracePt t="4014" x="4070350" y="2965450"/>
          <p14:tracePt t="4022" x="4064000" y="2965450"/>
          <p14:tracePt t="4030" x="4051300" y="2959100"/>
          <p14:tracePt t="4044" x="4025900" y="2952750"/>
          <p14:tracePt t="4061" x="3911600" y="2901950"/>
          <p14:tracePt t="4078" x="3549650" y="2749550"/>
          <p14:tracePt t="4094" x="3352800" y="2660650"/>
          <p14:tracePt t="4111" x="2673350" y="2362200"/>
          <p14:tracePt t="4128" x="2260600" y="2146300"/>
          <p14:tracePt t="4144" x="1866900" y="1898650"/>
          <p14:tracePt t="4161" x="1530350" y="1651000"/>
          <p14:tracePt t="4178" x="1270000" y="1416050"/>
          <p14:tracePt t="4194" x="1155700" y="1257300"/>
          <p14:tracePt t="4211" x="1085850" y="1149350"/>
          <p14:tracePt t="4228" x="1028700" y="1079500"/>
          <p14:tracePt t="4244" x="996950" y="1035050"/>
          <p14:tracePt t="4262" x="895350" y="977900"/>
          <p14:tracePt t="4278" x="857250" y="958850"/>
          <p14:tracePt t="4294" x="755650" y="901700"/>
          <p14:tracePt t="4311" x="723900" y="882650"/>
          <p14:tracePt t="4328" x="711200" y="869950"/>
          <p14:tracePt t="4345" x="692150" y="844550"/>
          <p14:tracePt t="4361" x="685800" y="806450"/>
          <p14:tracePt t="4378" x="654050" y="749300"/>
          <p14:tracePt t="4395" x="622300" y="673100"/>
          <p14:tracePt t="4411" x="584200" y="596900"/>
          <p14:tracePt t="4428" x="558800" y="552450"/>
          <p14:tracePt t="4445" x="533400" y="520700"/>
          <p14:tracePt t="4462" x="501650" y="482600"/>
          <p14:tracePt t="4478" x="488950" y="469900"/>
          <p14:tracePt t="4494" x="450850" y="425450"/>
          <p14:tracePt t="4511" x="419100" y="406400"/>
          <p14:tracePt t="4528" x="349250" y="368300"/>
          <p14:tracePt t="4545" x="298450" y="336550"/>
          <p14:tracePt t="4561" x="241300" y="304800"/>
          <p14:tracePt t="4578" x="196850" y="273050"/>
          <p14:tracePt t="5439" x="190500" y="292100"/>
          <p14:tracePt t="5459" x="381000" y="457200"/>
          <p14:tracePt t="5463" x="565150" y="577850"/>
          <p14:tracePt t="5479" x="1117600" y="952500"/>
          <p14:tracePt t="5496" x="1695450" y="1289050"/>
          <p14:tracePt t="5512" x="2216150" y="1568450"/>
          <p14:tracePt t="5529" x="2660650" y="1841500"/>
          <p14:tracePt t="5545" x="3098800" y="2070100"/>
          <p14:tracePt t="5562" x="3403600" y="2254250"/>
          <p14:tracePt t="5579" x="3562350" y="2368550"/>
          <p14:tracePt t="5596" x="3683000" y="2444750"/>
          <p14:tracePt t="5612" x="3771900" y="2508250"/>
          <p14:tracePt t="5629" x="3879850" y="2546350"/>
          <p14:tracePt t="5646" x="4025900" y="2578100"/>
          <p14:tracePt t="5662" x="4362450" y="2628900"/>
          <p14:tracePt t="5679" x="4641850" y="2660650"/>
          <p14:tracePt t="5696" x="4940300" y="2711450"/>
          <p14:tracePt t="5713" x="5219700" y="2755900"/>
          <p14:tracePt t="5729" x="5518150" y="2800350"/>
          <p14:tracePt t="5746" x="5861050" y="2901950"/>
          <p14:tracePt t="5884" x="6223000" y="2971800"/>
          <p14:tracePt t="5999" x="6699250" y="3009900"/>
          <p14:tracePt t="6109" x="7410450" y="3067050"/>
          <p14:tracePt t="6220" x="6877050" y="2978150"/>
          <p14:tracePt t="6330" x="6889750" y="2959100"/>
          <p14:tracePt t="6443" x="6788150" y="2959100"/>
          <p14:tracePt t="6553" x="3835400" y="3352800"/>
          <p14:tracePt t="6664" x="3441700" y="3175000"/>
          <p14:tracePt t="6775" x="1098550" y="2514600"/>
          <p14:tracePt t="6797" x="901700" y="2476500"/>
          <p14:tracePt t="6813" x="768350" y="2476500"/>
          <p14:tracePt t="6815" x="717550" y="2476500"/>
          <p14:tracePt t="6830" x="679450" y="2476500"/>
          <p14:tracePt t="6847" x="654050" y="2514600"/>
          <p14:tracePt t="6864" x="641350" y="2527300"/>
          <p14:tracePt t="6999" x="647700" y="2527300"/>
          <p14:tracePt t="7007" x="654050" y="2463800"/>
          <p14:tracePt t="7016" x="654050" y="2381250"/>
          <p14:tracePt t="7030" x="654050" y="2311400"/>
          <p14:tracePt t="7047" x="622300" y="2209800"/>
          <p14:tracePt t="7063" x="571500" y="2108200"/>
          <p14:tracePt t="7080" x="488950" y="1981200"/>
          <p14:tracePt t="7097" x="419100" y="1879600"/>
          <p14:tracePt t="7114" x="355600" y="1778000"/>
          <p14:tracePt t="7130" x="330200" y="1682750"/>
          <p14:tracePt t="7147" x="323850" y="1593850"/>
          <p14:tracePt t="7164" x="323850" y="1517650"/>
          <p14:tracePt t="7181" x="323850" y="1447800"/>
          <p14:tracePt t="7198" x="336550" y="1409700"/>
          <p14:tracePt t="7214" x="368300" y="1333500"/>
          <p14:tracePt t="7231" x="368300" y="1314450"/>
          <p14:tracePt t="7247" x="381000" y="1289050"/>
          <p14:tracePt t="7264" x="393700" y="1270000"/>
          <p14:tracePt t="7281" x="412750" y="1244600"/>
          <p14:tracePt t="7314" x="419100" y="1238250"/>
          <p14:tracePt t="7432" x="419100" y="1244600"/>
          <p14:tracePt t="7447" x="419100" y="1257300"/>
          <p14:tracePt t="7455" x="419100" y="1263650"/>
          <p14:tracePt t="7471" x="419100" y="1270000"/>
          <p14:tracePt t="7481" x="419100" y="1276350"/>
          <p14:tracePt t="7503" x="419100" y="1282700"/>
          <p14:tracePt t="7591" x="419100" y="1289050"/>
          <p14:tracePt t="7623" x="425450" y="1289050"/>
          <p14:tracePt t="7639" x="431800" y="1282700"/>
          <p14:tracePt t="7663" x="438150" y="1282700"/>
          <p14:tracePt t="7679" x="450850" y="1282700"/>
          <p14:tracePt t="7687" x="488950" y="1282700"/>
          <p14:tracePt t="7698" x="501650" y="1282700"/>
          <p14:tracePt t="7715" x="546100" y="1308100"/>
          <p14:tracePt t="7855" x="558800" y="1308100"/>
          <p14:tracePt t="7863" x="609600" y="1301750"/>
          <p14:tracePt t="7871" x="635000" y="1282700"/>
          <p14:tracePt t="7881" x="666750" y="1250950"/>
          <p14:tracePt t="7898" x="711200" y="1219200"/>
          <p14:tracePt t="7914" x="742950" y="1212850"/>
          <p14:tracePt t="7931" x="755650" y="1200150"/>
          <p14:tracePt t="9143" x="755650" y="1187450"/>
          <p14:tracePt t="9151" x="755650" y="1155700"/>
          <p14:tracePt t="9159" x="755650" y="1130300"/>
          <p14:tracePt t="9168" x="755650" y="1117600"/>
          <p14:tracePt t="9183" x="742950" y="1060450"/>
          <p14:tracePt t="9199" x="717550" y="971550"/>
          <p14:tracePt t="9216" x="666750" y="863600"/>
          <p14:tracePt t="9233" x="590550" y="736600"/>
          <p14:tracePt t="9249" x="508000" y="609600"/>
          <p14:tracePt t="9266" x="425450" y="495300"/>
          <p14:tracePt t="9283" x="355600" y="393700"/>
          <p14:tracePt t="9300" x="317500" y="349250"/>
          <p14:tracePt t="9316" x="298450" y="330200"/>
          <p14:tracePt t="9333" x="285750" y="317500"/>
          <p14:tracePt t="9349" x="279400" y="311150"/>
          <p14:tracePt t="9368" x="273050" y="311150"/>
          <p14:tracePt t="9423" x="260350" y="311150"/>
          <p14:tracePt t="9455" x="254000" y="311150"/>
          <p14:tracePt t="9463" x="247650" y="311150"/>
          <p14:tracePt t="9479" x="234950" y="311150"/>
          <p14:tracePt t="9487" x="222250" y="304800"/>
          <p14:tracePt t="9500" x="215900" y="298450"/>
          <p14:tracePt t="9516" x="190500" y="2794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6"/>
    </mc:Choice>
    <mc:Fallback xmlns="">
      <p:transition spd="slow" advTm="12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25" x="190500" y="336550"/>
          <p14:tracePt t="1233" x="222250" y="406400"/>
          <p14:tracePt t="1251" x="336550" y="546100"/>
          <p14:tracePt t="1268" x="431800" y="673100"/>
          <p14:tracePt t="1285" x="514350" y="774700"/>
          <p14:tracePt t="1302" x="584200" y="882650"/>
          <p14:tracePt t="1318" x="666750" y="996950"/>
          <p14:tracePt t="1335" x="755650" y="1123950"/>
          <p14:tracePt t="1352" x="869950" y="1276350"/>
          <p14:tracePt t="1368" x="1022350" y="1479550"/>
          <p14:tracePt t="1385" x="1371600" y="1866900"/>
          <p14:tracePt t="1401" x="1549400" y="2032000"/>
          <p14:tracePt t="1418" x="1771650" y="2216150"/>
          <p14:tracePt t="1435" x="1955800" y="2381250"/>
          <p14:tracePt t="1452" x="2133600" y="2508250"/>
          <p14:tracePt t="1468" x="2336800" y="2673350"/>
          <p14:tracePt t="1485" x="2533650" y="2813050"/>
          <p14:tracePt t="1502" x="2724150" y="2946400"/>
          <p14:tracePt t="1518" x="2870200" y="3048000"/>
          <p14:tracePt t="1535" x="2990850" y="3117850"/>
          <p14:tracePt t="1552" x="3111500" y="3187700"/>
          <p14:tracePt t="1569" x="3295650" y="3289300"/>
          <p14:tracePt t="1585" x="3365500" y="3321050"/>
          <p14:tracePt t="1601" x="3594100" y="3429000"/>
          <p14:tracePt t="1618" x="3759200" y="3517900"/>
          <p14:tracePt t="1635" x="3886200" y="3581400"/>
          <p14:tracePt t="1652" x="3981450" y="3613150"/>
          <p14:tracePt t="1669" x="4038600" y="3638550"/>
          <p14:tracePt t="1685" x="4057650" y="3644900"/>
          <p14:tracePt t="1702" x="4076700" y="3657600"/>
          <p14:tracePt t="1718" x="4102100" y="3670300"/>
          <p14:tracePt t="1735" x="4127500" y="3689350"/>
          <p14:tracePt t="1752" x="4159250" y="3708400"/>
          <p14:tracePt t="1769" x="4191000" y="3721100"/>
          <p14:tracePt t="1785" x="4210050" y="3727450"/>
          <p14:tracePt t="2306" x="4210050" y="3721100"/>
          <p14:tracePt t="2314" x="4197350" y="3708400"/>
          <p14:tracePt t="2323" x="4191000" y="3702050"/>
          <p14:tracePt t="2336" x="4184650" y="3695700"/>
          <p14:tracePt t="2352" x="4171950" y="3683000"/>
          <p14:tracePt t="2369" x="4171950" y="3676650"/>
          <p14:tracePt t="2386" x="4159250" y="3670300"/>
          <p14:tracePt t="2402" x="4152900" y="3663950"/>
          <p14:tracePt t="2506" x="4146550" y="3657600"/>
          <p14:tracePt t="3154" x="4152900" y="3657600"/>
          <p14:tracePt t="3170" x="4159250" y="3651250"/>
          <p14:tracePt t="3218" x="4165600" y="3644900"/>
          <p14:tracePt t="3242" x="4171950" y="3644900"/>
          <p14:tracePt t="3459" x="4171950" y="3638550"/>
          <p14:tracePt t="3466" x="4171950" y="3613150"/>
          <p14:tracePt t="3474" x="4171950" y="3562350"/>
          <p14:tracePt t="3487" x="4165600" y="3505200"/>
          <p14:tracePt t="3504" x="4083050" y="3397250"/>
          <p14:tracePt t="3520" x="4057650" y="3365500"/>
          <p14:tracePt t="3634" x="4064000" y="3365500"/>
          <p14:tracePt t="3642" x="4070350" y="3371850"/>
          <p14:tracePt t="3654" x="4089400" y="3371850"/>
          <p14:tracePt t="3671" x="4102100" y="3371850"/>
          <p14:tracePt t="3687" x="4121150" y="3371850"/>
          <p14:tracePt t="3704" x="4152900" y="3384550"/>
          <p14:tracePt t="3721" x="4191000" y="3403600"/>
          <p14:tracePt t="3737" x="4203700" y="3416300"/>
          <p14:tracePt t="3778" x="4210050" y="3422650"/>
          <p14:tracePt t="3946" x="4216400" y="3422650"/>
          <p14:tracePt t="3954" x="4229100" y="3422650"/>
          <p14:tracePt t="3962" x="4254500" y="3422650"/>
          <p14:tracePt t="3970" x="4298950" y="3422650"/>
          <p14:tracePt t="3987" x="4464050" y="3422650"/>
          <p14:tracePt t="4004" x="4794250" y="3422650"/>
          <p14:tracePt t="4020" x="5137150" y="3397250"/>
          <p14:tracePt t="4037" x="5384800" y="3346450"/>
          <p14:tracePt t="4054" x="5530850" y="3295650"/>
          <p14:tracePt t="4169" x="5727700" y="3175000"/>
          <p14:tracePt t="4278" x="5753100" y="3162300"/>
          <p14:tracePt t="4387" x="5734050" y="3155950"/>
          <p14:tracePt t="4778" x="5727700" y="3155950"/>
          <p14:tracePt t="4890" x="2184400" y="3244850"/>
          <p14:tracePt t="5002" x="1593850" y="2647950"/>
          <p14:tracePt t="5115" x="1670050" y="2736850"/>
          <p14:tracePt t="5185" x="1682750" y="2774950"/>
          <p14:tracePt t="5193" x="1682750" y="2787650"/>
          <p14:tracePt t="5209" x="1676400" y="2794000"/>
          <p14:tracePt t="5217" x="1670050" y="2800350"/>
          <p14:tracePt t="5225" x="1663700" y="2800350"/>
          <p14:tracePt t="5242" x="1676400" y="2800350"/>
          <p14:tracePt t="5255" x="1682750" y="2800350"/>
          <p14:tracePt t="5272" x="1695450" y="2800350"/>
          <p14:tracePt t="5289" x="1701800" y="2800350"/>
          <p14:tracePt t="5306" x="1701800" y="2794000"/>
          <p14:tracePt t="5322" x="1708150" y="2787650"/>
          <p14:tracePt t="5339" x="1714500" y="2774950"/>
          <p14:tracePt t="5355" x="1720850" y="2768600"/>
          <p14:tracePt t="5402" x="1727200" y="2768600"/>
          <p14:tracePt t="5410" x="1733550" y="2768600"/>
          <p14:tracePt t="5422" x="1746250" y="2768600"/>
          <p14:tracePt t="5439" x="1822450" y="2768600"/>
          <p14:tracePt t="5455" x="1936750" y="2800350"/>
          <p14:tracePt t="5473" x="2190750" y="2870200"/>
          <p14:tracePt t="5489" x="2279650" y="2908300"/>
          <p14:tracePt t="5505" x="2533650" y="3016250"/>
          <p14:tracePt t="5522" x="2622550" y="3073400"/>
          <p14:tracePt t="5539" x="2698750" y="3136900"/>
          <p14:tracePt t="5555" x="2755900" y="3206750"/>
          <p14:tracePt t="5572" x="2813050" y="3302000"/>
          <p14:tracePt t="5589" x="2838450" y="3365500"/>
          <p14:tracePt t="5606" x="2857500" y="3441700"/>
          <p14:tracePt t="5622" x="2876550" y="3492500"/>
          <p14:tracePt t="5639" x="2882900" y="3524250"/>
          <p14:tracePt t="5656" x="2882900" y="3530600"/>
          <p14:tracePt t="5770" x="2882900" y="3536950"/>
          <p14:tracePt t="5786" x="2876550" y="3536950"/>
          <p14:tracePt t="5802" x="2870200" y="3530600"/>
          <p14:tracePt t="5811" x="2870200" y="3524250"/>
          <p14:tracePt t="5823" x="2857500" y="3517900"/>
          <p14:tracePt t="5839" x="2857500" y="3505200"/>
          <p14:tracePt t="5856" x="2851150" y="3492500"/>
          <p14:tracePt t="5873" x="2838450" y="3479800"/>
          <p14:tracePt t="5889" x="2832100" y="3467100"/>
          <p14:tracePt t="5906" x="2825750" y="3460750"/>
          <p14:tracePt t="5923" x="2819400" y="3454400"/>
          <p14:tracePt t="5940" x="2813050" y="3448050"/>
          <p14:tracePt t="5956" x="2806700" y="3441700"/>
          <p14:tracePt t="6522" x="2800350" y="3435350"/>
          <p14:tracePt t="6602" x="2794000" y="3435350"/>
          <p14:tracePt t="6610" x="2794000" y="3429000"/>
          <p14:tracePt t="6690" x="2787650" y="3429000"/>
          <p14:tracePt t="7467" x="2781300" y="3429000"/>
          <p14:tracePt t="7490" x="2781300" y="3422650"/>
          <p14:tracePt t="7498" x="2781300" y="3416300"/>
          <p14:tracePt t="7507" x="2774950" y="3409950"/>
          <p14:tracePt t="8322" x="2774950" y="3397250"/>
          <p14:tracePt t="8331" x="2774950" y="3390900"/>
          <p14:tracePt t="8342" x="2774950" y="3384550"/>
          <p14:tracePt t="8358" x="2774950" y="3365500"/>
          <p14:tracePt t="8375" x="2768600" y="3340100"/>
          <p14:tracePt t="8392" x="2762250" y="3321050"/>
          <p14:tracePt t="8409" x="2755900" y="3308350"/>
          <p14:tracePt t="8425" x="2755900" y="3302000"/>
          <p14:tracePt t="8442" x="2749550" y="3282950"/>
          <p14:tracePt t="8459" x="2749550" y="3263900"/>
          <p14:tracePt t="8475" x="2749550" y="3257550"/>
          <p14:tracePt t="8492" x="2736850" y="3244850"/>
          <p14:tracePt t="8562" x="2736850" y="3238500"/>
          <p14:tracePt t="8578" x="2736850" y="3232150"/>
          <p14:tracePt t="8602" x="2730500" y="3225800"/>
          <p14:tracePt t="8618" x="2724150" y="3219450"/>
          <p14:tracePt t="8634" x="2711450" y="3206750"/>
          <p14:tracePt t="8642" x="2705100" y="3194050"/>
          <p14:tracePt t="8650" x="2686050" y="3175000"/>
          <p14:tracePt t="8659" x="2654300" y="3149600"/>
          <p14:tracePt t="8675" x="2603500" y="3117850"/>
          <p14:tracePt t="8692" x="2546350" y="3073400"/>
          <p14:tracePt t="8709" x="2451100" y="3016250"/>
          <p14:tracePt t="8725" x="2349500" y="2959100"/>
          <p14:tracePt t="8742" x="2235200" y="2921000"/>
          <p14:tracePt t="8759" x="2190750" y="2889250"/>
          <p14:tracePt t="8947" x="2159000" y="2863850"/>
          <p14:tracePt t="8954" x="2127250" y="2806700"/>
          <p14:tracePt t="8962" x="2095500" y="2762250"/>
          <p14:tracePt t="8976" x="2032000" y="2686050"/>
          <p14:tracePt t="8993" x="1885950" y="2470150"/>
          <p14:tracePt t="9009" x="1822450" y="2355850"/>
          <p14:tracePt t="9025" x="1727200" y="2241550"/>
          <p14:tracePt t="9042" x="1619250" y="2139950"/>
          <p14:tracePt t="9059" x="1530350" y="2044700"/>
          <p14:tracePt t="9076" x="1460500" y="1949450"/>
          <p14:tracePt t="9092" x="1422400" y="1879600"/>
          <p14:tracePt t="9109" x="1403350" y="1809750"/>
          <p14:tracePt t="9125" x="1371600" y="1720850"/>
          <p14:tracePt t="9143" x="1346200" y="1638300"/>
          <p14:tracePt t="9159" x="1314450" y="1574800"/>
          <p14:tracePt t="9176" x="1282700" y="1524000"/>
          <p14:tracePt t="9193" x="1257300" y="1492250"/>
          <p14:tracePt t="9209" x="1231900" y="1466850"/>
          <p14:tracePt t="9226" x="1200150" y="1428750"/>
          <p14:tracePt t="9242" x="1168400" y="1403350"/>
          <p14:tracePt t="9259" x="1143000" y="1358900"/>
          <p14:tracePt t="9276" x="1123950" y="1339850"/>
          <p14:tracePt t="9293" x="1111250" y="1327150"/>
          <p14:tracePt t="9309" x="1098550" y="1314450"/>
          <p14:tracePt t="9326" x="1092200" y="1308100"/>
          <p14:tracePt t="9343" x="1073150" y="1289050"/>
          <p14:tracePt t="9360" x="1060450" y="1276350"/>
          <p14:tracePt t="9377" x="1009650" y="1219200"/>
          <p14:tracePt t="9393" x="958850" y="1162050"/>
          <p14:tracePt t="9409" x="882650" y="1047750"/>
          <p14:tracePt t="9426" x="812800" y="933450"/>
          <p14:tracePt t="9443" x="742950" y="844550"/>
          <p14:tracePt t="9460" x="679450" y="755650"/>
          <p14:tracePt t="9476" x="635000" y="692150"/>
          <p14:tracePt t="9493" x="584200" y="628650"/>
          <p14:tracePt t="9510" x="546100" y="584200"/>
          <p14:tracePt t="9526" x="495300" y="508000"/>
          <p14:tracePt t="9543" x="450850" y="438150"/>
          <p14:tracePt t="9560" x="400050" y="368300"/>
          <p14:tracePt t="9577" x="368300" y="311150"/>
          <p14:tracePt t="9593" x="361950" y="2921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568964" y="291137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9"/>
    </mc:Choice>
    <mc:Fallback xmlns="">
      <p:transition spd="slow" advTm="10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83" x="114300" y="311150"/>
          <p14:tracePt t="792" x="133350" y="387350"/>
          <p14:tracePt t="798" x="152400" y="469900"/>
          <p14:tracePt t="807" x="190500" y="533400"/>
          <p14:tracePt t="823" x="260350" y="698500"/>
          <p14:tracePt t="840" x="361950" y="876300"/>
          <p14:tracePt t="857" x="501650" y="1085850"/>
          <p14:tracePt t="873" x="666750" y="1289050"/>
          <p14:tracePt t="890" x="844550" y="1479550"/>
          <p14:tracePt t="894" x="933450" y="1593850"/>
          <p14:tracePt t="907" x="1009650" y="1682750"/>
          <p14:tracePt t="923" x="1162050" y="1841500"/>
          <p14:tracePt t="940" x="1314450" y="1987550"/>
          <p14:tracePt t="957" x="1447800" y="2089150"/>
          <p14:tracePt t="974" x="1638300" y="2254250"/>
          <p14:tracePt t="990" x="1708150" y="2311400"/>
          <p14:tracePt t="1007" x="1987550" y="2540000"/>
          <p14:tracePt t="1023" x="2222500" y="2717800"/>
          <p14:tracePt t="1040" x="2470150" y="2921000"/>
          <p14:tracePt t="1057" x="2736850" y="3117850"/>
          <p14:tracePt t="1074" x="3003550" y="3302000"/>
          <p14:tracePt t="1090" x="3232150" y="3479800"/>
          <p14:tracePt t="1107" x="3416300" y="3600450"/>
          <p14:tracePt t="1124" x="3644900" y="3765550"/>
          <p14:tracePt t="1140" x="3873500" y="3930650"/>
          <p14:tracePt t="1157" x="4044950" y="4044950"/>
          <p14:tracePt t="1174" x="4311650" y="4191000"/>
          <p14:tracePt t="1190" x="4476750" y="4279900"/>
          <p14:tracePt t="1207" x="4629150" y="4349750"/>
          <p14:tracePt t="1224" x="4781550" y="4406900"/>
          <p14:tracePt t="1241" x="4953000" y="4445000"/>
          <p14:tracePt t="1257" x="5111750" y="4445000"/>
          <p14:tracePt t="1274" x="5219700" y="4438650"/>
          <p14:tracePt t="1290" x="5289550" y="4400550"/>
          <p14:tracePt t="1307" x="5314950" y="4362450"/>
          <p14:tracePt t="1324" x="5321300" y="4330700"/>
          <p14:tracePt t="1340" x="5321300" y="4305300"/>
          <p14:tracePt t="1357" x="5321300" y="4273550"/>
          <p14:tracePt t="1374" x="5314950" y="4241800"/>
          <p14:tracePt t="1390" x="5238750" y="4184650"/>
          <p14:tracePt t="1407" x="5080000" y="4127500"/>
          <p14:tracePt t="1424" x="4889500" y="4070350"/>
          <p14:tracePt t="1441" x="4851400" y="4064000"/>
          <p14:tracePt t="1599" x="4851400" y="4057650"/>
          <p14:tracePt t="1607" x="4845050" y="4057650"/>
          <p14:tracePt t="1615" x="4838700" y="4064000"/>
          <p14:tracePt t="1624" x="4826000" y="4032250"/>
          <p14:tracePt t="1641" x="4826000" y="4019550"/>
          <p14:tracePt t="1760" x="4826000" y="4013200"/>
          <p14:tracePt t="1783" x="4826000" y="4000500"/>
          <p14:tracePt t="1799" x="4826000" y="3994150"/>
          <p14:tracePt t="1815" x="4826000" y="3987800"/>
          <p14:tracePt t="1823" x="4819650" y="3981450"/>
          <p14:tracePt t="1847" x="4819650" y="3975100"/>
          <p14:tracePt t="1911" x="4813300" y="3975100"/>
          <p14:tracePt t="1919" x="4800600" y="3975100"/>
          <p14:tracePt t="1927" x="4787900" y="3975100"/>
          <p14:tracePt t="1941" x="4775200" y="3975100"/>
          <p14:tracePt t="1958" x="4749800" y="3975100"/>
          <p14:tracePt t="1974" x="4711700" y="3975100"/>
          <p14:tracePt t="1991" x="4660900" y="3975100"/>
          <p14:tracePt t="2079" x="4641850" y="3987800"/>
          <p14:tracePt t="2087" x="4641850" y="3994150"/>
          <p14:tracePt t="2095" x="4641850" y="4000500"/>
          <p14:tracePt t="2119" x="4648200" y="4000500"/>
          <p14:tracePt t="2127" x="4679950" y="3987800"/>
          <p14:tracePt t="2142" x="4787900" y="3924300"/>
          <p14:tracePt t="2158" x="4991100" y="3854450"/>
          <p14:tracePt t="2174" x="5302250" y="3771900"/>
          <p14:tracePt t="2191" x="5651500" y="3670300"/>
          <p14:tracePt t="2319" x="6540500" y="3232150"/>
          <p14:tracePt t="2535" x="7067550" y="3009900"/>
          <p14:tracePt t="2864" x="6089650" y="3359150"/>
          <p14:tracePt t="3081" x="6337300" y="3041650"/>
          <p14:tracePt t="3302" x="5708650" y="3282950"/>
          <p14:tracePt t="3412" x="5759450" y="3238500"/>
          <p14:tracePt t="3415" x="5772150" y="3225800"/>
          <p14:tracePt t="3527" x="6076950" y="3086100"/>
          <p14:tracePt t="3637" x="6134100" y="3054350"/>
          <p14:tracePt t="3746" x="6216650" y="3067050"/>
          <p14:tracePt t="3856" x="6477000" y="3067050"/>
          <p14:tracePt t="3966" x="6521450" y="3054350"/>
          <p14:tracePt t="4077" x="6597650" y="3028950"/>
          <p14:tracePt t="4187" x="6762750" y="2997200"/>
          <p14:tracePt t="4408" x="6756400" y="2990850"/>
          <p14:tracePt t="4647" x="6743700" y="2990850"/>
          <p14:tracePt t="4760" x="3797300" y="4406900"/>
          <p14:tracePt t="4869" x="3536950" y="4622800"/>
          <p14:tracePt t="4978" x="3581400" y="4699000"/>
          <p14:tracePt t="4994" x="3581400" y="4705350"/>
          <p14:tracePt t="5087" x="3581400" y="4711700"/>
          <p14:tracePt t="5096" x="3556000" y="4730750"/>
          <p14:tracePt t="5103" x="3536950" y="4730750"/>
          <p14:tracePt t="5111" x="3505200" y="4660900"/>
          <p14:tracePt t="5127" x="3498850" y="4565650"/>
          <p14:tracePt t="5144" x="3536950" y="4425950"/>
          <p14:tracePt t="5161" x="3536950" y="4273550"/>
          <p14:tracePt t="5178" x="3467100" y="3994150"/>
          <p14:tracePt t="5194" x="3257550" y="3594100"/>
          <p14:tracePt t="5211" x="2952750" y="3175000"/>
          <p14:tracePt t="5228" x="2667000" y="2838450"/>
          <p14:tracePt t="5244" x="2400300" y="2616200"/>
          <p14:tracePt t="5261" x="2184400" y="2495550"/>
          <p14:tracePt t="5278" x="2070100" y="2451100"/>
          <p14:tracePt t="5294" x="1993900" y="2463800"/>
          <p14:tracePt t="5311" x="1981200" y="2559050"/>
          <p14:tracePt t="5328" x="2000250" y="2686050"/>
          <p14:tracePt t="5345" x="2063750" y="2813050"/>
          <p14:tracePt t="5361" x="2108200" y="2908300"/>
          <p14:tracePt t="5378" x="2133600" y="2990850"/>
          <p14:tracePt t="5455" x="2139950" y="2997200"/>
          <p14:tracePt t="5480" x="2139950" y="2990850"/>
          <p14:tracePt t="5487" x="2133600" y="2965450"/>
          <p14:tracePt t="5495" x="2120900" y="2933700"/>
          <p14:tracePt t="5511" x="2120900" y="2889250"/>
          <p14:tracePt t="5528" x="2120900" y="2838450"/>
          <p14:tracePt t="5544" x="2120900" y="2749550"/>
          <p14:tracePt t="5561" x="2120900" y="2654300"/>
          <p14:tracePt t="5578" x="2089150" y="2559050"/>
          <p14:tracePt t="5594" x="2063750" y="2476500"/>
          <p14:tracePt t="5611" x="2038350" y="2387600"/>
          <p14:tracePt t="5628" x="2000250" y="2273300"/>
          <p14:tracePt t="5645" x="1917700" y="2133600"/>
          <p14:tracePt t="5662" x="1771650" y="1943100"/>
          <p14:tracePt t="5678" x="1676400" y="1847850"/>
          <p14:tracePt t="5695" x="1574800" y="1771650"/>
          <p14:tracePt t="5712" x="1492250" y="1733550"/>
          <p14:tracePt t="5728" x="1441450" y="1727200"/>
          <p14:tracePt t="5745" x="1403350" y="1727200"/>
          <p14:tracePt t="5761" x="1390650" y="1790700"/>
          <p14:tracePt t="5778" x="1384300" y="1828800"/>
          <p14:tracePt t="5927" x="1365250" y="1816100"/>
          <p14:tracePt t="5935" x="1358900" y="1778000"/>
          <p14:tracePt t="5945" x="1339850" y="1739900"/>
          <p14:tracePt t="5962" x="1346200" y="1638300"/>
          <p14:tracePt t="5979" x="1384300" y="1543050"/>
          <p14:tracePt t="5995" x="1384300" y="1511300"/>
          <p14:tracePt t="6012" x="1384300" y="1466850"/>
          <p14:tracePt t="6029" x="1371600" y="1403350"/>
          <p14:tracePt t="6046" x="1358900" y="1365250"/>
          <p14:tracePt t="6062" x="1339850" y="1346200"/>
          <p14:tracePt t="6079" x="1320800" y="1301750"/>
          <p14:tracePt t="6095" x="1314450" y="1289050"/>
          <p14:tracePt t="6112" x="1301750" y="1257300"/>
          <p14:tracePt t="6129" x="1289050" y="1219200"/>
          <p14:tracePt t="6145" x="1257300" y="1162050"/>
          <p14:tracePt t="6162" x="1225550" y="1098550"/>
          <p14:tracePt t="6179" x="1168400" y="1003300"/>
          <p14:tracePt t="6195" x="1111250" y="914400"/>
          <p14:tracePt t="6212" x="1041400" y="825500"/>
          <p14:tracePt t="6229" x="958850" y="768350"/>
          <p14:tracePt t="6246" x="882650" y="711200"/>
          <p14:tracePt t="6262" x="831850" y="679450"/>
          <p14:tracePt t="6279" x="806450" y="654050"/>
          <p14:tracePt t="6295" x="774700" y="635000"/>
          <p14:tracePt t="6312" x="749300" y="615950"/>
          <p14:tracePt t="6328" x="717550" y="584200"/>
          <p14:tracePt t="6345" x="679450" y="552450"/>
          <p14:tracePt t="6362" x="635000" y="508000"/>
          <p14:tracePt t="6379" x="590550" y="476250"/>
          <p14:tracePt t="6395" x="546100" y="431800"/>
          <p14:tracePt t="6412" x="514350" y="406400"/>
          <p14:tracePt t="6429" x="482600" y="374650"/>
          <p14:tracePt t="6446" x="450850" y="342900"/>
          <p14:tracePt t="6462" x="438150" y="330200"/>
          <p14:tracePt t="6479" x="425450" y="311150"/>
          <p14:tracePt t="6495" x="412750" y="304800"/>
          <p14:tracePt t="6512" x="393700" y="292100"/>
          <p14:tracePt t="6529" x="368300" y="27940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568964" y="292188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721364" y="291663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4"/>
    </mc:Choice>
    <mc:Fallback xmlns="">
      <p:transition spd="slow" advTm="10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15" x="63500" y="292100"/>
          <p14:tracePt t="1023" x="63500" y="298450"/>
          <p14:tracePt t="1031" x="69850" y="330200"/>
          <p14:tracePt t="1044" x="82550" y="387350"/>
          <p14:tracePt t="1061" x="165100" y="546100"/>
          <p14:tracePt t="1078" x="330200" y="838200"/>
          <p14:tracePt t="1080" x="463550" y="1009650"/>
          <p14:tracePt t="1094" x="590550" y="1174750"/>
          <p14:tracePt t="1111" x="1047750" y="1638300"/>
          <p14:tracePt t="1128" x="1282700" y="1835150"/>
          <p14:tracePt t="1145" x="1460500" y="1968500"/>
          <p14:tracePt t="1162" x="1581150" y="2063750"/>
          <p14:tracePt t="1178" x="1676400" y="2152650"/>
          <p14:tracePt t="1195" x="1758950" y="2247900"/>
          <p14:tracePt t="1212" x="1866900" y="2336800"/>
          <p14:tracePt t="1229" x="1974850" y="2413000"/>
          <p14:tracePt t="1245" x="2095500" y="2482850"/>
          <p14:tracePt t="1262" x="2235200" y="2559050"/>
          <p14:tracePt t="1279" x="2489200" y="2673350"/>
          <p14:tracePt t="1295" x="2673350" y="2749550"/>
          <p14:tracePt t="1312" x="2794000" y="2800350"/>
          <p14:tracePt t="1329" x="2914650" y="2844800"/>
          <p14:tracePt t="1345" x="3009900" y="2876550"/>
          <p14:tracePt t="1362" x="3079750" y="2908300"/>
          <p14:tracePt t="1379" x="3149600" y="2940050"/>
          <p14:tracePt t="1395" x="3213100" y="2965450"/>
          <p14:tracePt t="1412" x="3295650" y="2997200"/>
          <p14:tracePt t="1429" x="3384550" y="3028950"/>
          <p14:tracePt t="1445" x="3486150" y="3073400"/>
          <p14:tracePt t="1462" x="3581400" y="3130550"/>
          <p14:tracePt t="1479" x="3695700" y="3194050"/>
          <p14:tracePt t="1495" x="3860800" y="3282950"/>
          <p14:tracePt t="1512" x="3962400" y="3340100"/>
          <p14:tracePt t="1529" x="4044950" y="3384550"/>
          <p14:tracePt t="1545" x="4108450" y="3422650"/>
          <p14:tracePt t="1562" x="4171950" y="3454400"/>
          <p14:tracePt t="1579" x="4229100" y="3473450"/>
          <p14:tracePt t="1596" x="4286250" y="3492500"/>
          <p14:tracePt t="1612" x="4343400" y="3517900"/>
          <p14:tracePt t="1629" x="4381500" y="3543300"/>
          <p14:tracePt t="1646" x="4400550" y="3549650"/>
          <p14:tracePt t="1662" x="4413250" y="3549650"/>
          <p14:tracePt t="1752" x="4419600" y="3549650"/>
          <p14:tracePt t="1792" x="4419600" y="3543300"/>
          <p14:tracePt t="1808" x="4419600" y="3536950"/>
          <p14:tracePt t="1816" x="4425950" y="3524250"/>
          <p14:tracePt t="1829" x="4425950" y="3517900"/>
          <p14:tracePt t="1846" x="4432300" y="3505200"/>
          <p14:tracePt t="1862" x="4432300" y="3492500"/>
          <p14:tracePt t="2063" x="4445000" y="3460750"/>
          <p14:tracePt t="2072" x="4445000" y="3435350"/>
          <p14:tracePt t="2096" x="4451350" y="3429000"/>
          <p14:tracePt t="2104" x="4470400" y="3429000"/>
          <p14:tracePt t="2112" x="4483100" y="3429000"/>
          <p14:tracePt t="2129" x="4502150" y="3429000"/>
          <p14:tracePt t="2146" x="4508500" y="3429000"/>
          <p14:tracePt t="4280" x="4508500" y="3422650"/>
          <p14:tracePt t="4335" x="4508500" y="3416300"/>
          <p14:tracePt t="4352" x="4502150" y="3409950"/>
          <p14:tracePt t="4384" x="4502150" y="3403600"/>
          <p14:tracePt t="4392" x="4502150" y="3397250"/>
          <p14:tracePt t="4400" x="4495800" y="3390900"/>
          <p14:tracePt t="4417" x="4489450" y="3384550"/>
          <p14:tracePt t="4433" x="4489450" y="3378200"/>
          <p14:tracePt t="4448" x="4483100" y="3371850"/>
          <p14:tracePt t="4465" x="4464050" y="3352800"/>
          <p14:tracePt t="4482" x="4445000" y="3340100"/>
          <p14:tracePt t="4498" x="4413250" y="3327400"/>
          <p14:tracePt t="4515" x="4337050" y="3321050"/>
          <p14:tracePt t="4532" x="4216400" y="3302000"/>
          <p14:tracePt t="4549" x="4083050" y="3295650"/>
          <p14:tracePt t="4565" x="3943350" y="3225800"/>
          <p14:tracePt t="4728" x="3956050" y="3232150"/>
          <p14:tracePt t="4736" x="4000500" y="3263900"/>
          <p14:tracePt t="4744" x="4019550" y="3263900"/>
          <p14:tracePt t="4760" x="4019550" y="3257550"/>
          <p14:tracePt t="4776" x="4013200" y="3257550"/>
          <p14:tracePt t="4784" x="3975100" y="3257550"/>
          <p14:tracePt t="4799" x="3854450" y="3270250"/>
          <p14:tracePt t="4815" x="3727450" y="3282950"/>
          <p14:tracePt t="4832" x="3594100" y="3333750"/>
          <p14:tracePt t="4849" x="3486150" y="3384550"/>
          <p14:tracePt t="4866" x="3384550" y="3448050"/>
          <p14:tracePt t="4882" x="3314700" y="3524250"/>
          <p14:tracePt t="4899" x="3257550" y="3600450"/>
          <p14:tracePt t="4916" x="3213100" y="3676650"/>
          <p14:tracePt t="4932" x="3181350" y="3765550"/>
          <p14:tracePt t="4949" x="3149600" y="3848100"/>
          <p14:tracePt t="4966" x="3105150" y="3937000"/>
          <p14:tracePt t="4983" x="3054350" y="4070350"/>
          <p14:tracePt t="4999" x="3028950" y="4127500"/>
          <p14:tracePt t="5016" x="2978150" y="4241800"/>
          <p14:tracePt t="5032" x="2946400" y="4305300"/>
          <p14:tracePt t="5049" x="2933700" y="4343400"/>
          <p14:tracePt t="5066" x="2914650" y="4375150"/>
          <p14:tracePt t="5083" x="2914650" y="4381500"/>
          <p14:tracePt t="5120" x="2908300" y="4381500"/>
          <p14:tracePt t="5160" x="2901950" y="4381500"/>
          <p14:tracePt t="5184" x="2895600" y="4381500"/>
          <p14:tracePt t="5224" x="2889250" y="4375150"/>
          <p14:tracePt t="5232" x="2889250" y="4368800"/>
          <p14:tracePt t="5240" x="2882900" y="4343400"/>
          <p14:tracePt t="5249" x="2876550" y="4330700"/>
          <p14:tracePt t="5266" x="2857500" y="4292600"/>
          <p14:tracePt t="5282" x="2844800" y="4260850"/>
          <p14:tracePt t="5299" x="2825750" y="4222750"/>
          <p14:tracePt t="5316" x="2806700" y="4197350"/>
          <p14:tracePt t="5333" x="2787650" y="4171950"/>
          <p14:tracePt t="5349" x="2774950" y="4159250"/>
          <p14:tracePt t="5366" x="2749550" y="4140200"/>
          <p14:tracePt t="5383" x="2730500" y="4127500"/>
          <p14:tracePt t="5399" x="2711450" y="4121150"/>
          <p14:tracePt t="5480" x="2711450" y="4114800"/>
          <p14:tracePt t="5528" x="2711450" y="4102100"/>
          <p14:tracePt t="5664" x="2705100" y="4095750"/>
          <p14:tracePt t="5704" x="2698750" y="4089400"/>
          <p14:tracePt t="5879" x="2698750" y="4083050"/>
          <p14:tracePt t="5887" x="2698750" y="4076700"/>
          <p14:tracePt t="6160" x="2705100" y="4070350"/>
          <p14:tracePt t="6185" x="2711450" y="4057650"/>
          <p14:tracePt t="6208" x="2717800" y="4057650"/>
          <p14:tracePt t="6952" x="2717800" y="4051300"/>
          <p14:tracePt t="7168" x="2717800" y="4044950"/>
          <p14:tracePt t="7256" x="2717800" y="4038600"/>
          <p14:tracePt t="7288" x="2736850" y="4032250"/>
          <p14:tracePt t="7296" x="2749550" y="4032250"/>
          <p14:tracePt t="7304" x="2755900" y="4032250"/>
          <p14:tracePt t="7318" x="2762250" y="4025900"/>
          <p14:tracePt t="7334" x="2768600" y="4019550"/>
          <p14:tracePt t="7383" x="2768600" y="4006850"/>
          <p14:tracePt t="7472" x="2768600" y="4000500"/>
          <p14:tracePt t="7480" x="2768600" y="3987800"/>
          <p14:tracePt t="7488" x="2768600" y="3981450"/>
          <p14:tracePt t="7501" x="2768600" y="3962400"/>
          <p14:tracePt t="7519" x="2749550" y="3898900"/>
          <p14:tracePt t="7535" x="2743200" y="3848100"/>
          <p14:tracePt t="7551" x="2724150" y="3746500"/>
          <p14:tracePt t="7568" x="2692400" y="3587750"/>
          <p14:tracePt t="7585" x="2654300" y="3441700"/>
          <p14:tracePt t="7601" x="2603500" y="3270250"/>
          <p14:tracePt t="7618" x="2508250" y="3054350"/>
          <p14:tracePt t="7635" x="2432050" y="2914650"/>
          <p14:tracePt t="7639" x="2400300" y="2851150"/>
          <p14:tracePt t="7652" x="2374900" y="2800350"/>
          <p14:tracePt t="7668" x="2330450" y="2692400"/>
          <p14:tracePt t="7685" x="2279650" y="2584450"/>
          <p14:tracePt t="7702" x="2216150" y="2495550"/>
          <p14:tracePt t="7719" x="2159000" y="2425700"/>
          <p14:tracePt t="7735" x="2152650" y="2413000"/>
          <p14:tracePt t="7752" x="2146300" y="2406650"/>
          <p14:tracePt t="7785" x="2171700" y="2419350"/>
          <p14:tracePt t="7802" x="2209800" y="2432050"/>
          <p14:tracePt t="7818" x="2266950" y="2444750"/>
          <p14:tracePt t="7835" x="2298700" y="2444750"/>
          <p14:tracePt t="7852" x="2305050" y="2444750"/>
          <p14:tracePt t="7951" x="2317750" y="2451100"/>
          <p14:tracePt t="7959" x="2355850" y="2457450"/>
          <p14:tracePt t="7968" x="2374900" y="2470150"/>
          <p14:tracePt t="7985" x="2406650" y="2470150"/>
          <p14:tracePt t="8001" x="2476500" y="2438400"/>
          <p14:tracePt t="8019" x="2508250" y="2413000"/>
          <p14:tracePt t="8035" x="2533650" y="2387600"/>
          <p14:tracePt t="8052" x="2540000" y="2349500"/>
          <p14:tracePt t="8069" x="2527300" y="2330450"/>
          <p14:tracePt t="8086" x="2495550" y="2273300"/>
          <p14:tracePt t="8102" x="2470150" y="2216150"/>
          <p14:tracePt t="8118" x="2425700" y="2139950"/>
          <p14:tracePt t="8135" x="2317750" y="2063750"/>
          <p14:tracePt t="8152" x="2247900" y="2006600"/>
          <p14:tracePt t="8169" x="2222500" y="1987550"/>
          <p14:tracePt t="8185" x="2203450" y="1974850"/>
          <p14:tracePt t="8202" x="2184400" y="1955800"/>
          <p14:tracePt t="8219" x="2159000" y="1936750"/>
          <p14:tracePt t="8236" x="2108200" y="1905000"/>
          <p14:tracePt t="8252" x="2076450" y="1885950"/>
          <p14:tracePt t="8269" x="2012950" y="1854200"/>
          <p14:tracePt t="8286" x="1955800" y="1816100"/>
          <p14:tracePt t="8302" x="1879600" y="1771650"/>
          <p14:tracePt t="8319" x="1822450" y="1739900"/>
          <p14:tracePt t="8336" x="1778000" y="1714500"/>
          <p14:tracePt t="8352" x="1765300" y="1708150"/>
          <p14:tracePt t="8392" x="1790700" y="1708150"/>
          <p14:tracePt t="8402" x="1809750" y="1714500"/>
          <p14:tracePt t="8419" x="1866900" y="1758950"/>
          <p14:tracePt t="8436" x="1943100" y="1803400"/>
          <p14:tracePt t="8568" x="1955800" y="1809750"/>
          <p14:tracePt t="8576" x="1993900" y="1809750"/>
          <p14:tracePt t="8586" x="2012950" y="1809750"/>
          <p14:tracePt t="8602" x="2051050" y="1778000"/>
          <p14:tracePt t="8619" x="2070100" y="1752600"/>
          <p14:tracePt t="8636" x="2076450" y="1733550"/>
          <p14:tracePt t="8640" x="2076450" y="1714500"/>
          <p14:tracePt t="8653" x="2076450" y="1695450"/>
          <p14:tracePt t="8669" x="2063750" y="1644650"/>
          <p14:tracePt t="8686" x="1987550" y="1587500"/>
          <p14:tracePt t="8703" x="1879600" y="1498600"/>
          <p14:tracePt t="8719" x="1854200" y="1447800"/>
          <p14:tracePt t="8736" x="1822450" y="1377950"/>
          <p14:tracePt t="8753" x="1778000" y="1282700"/>
          <p14:tracePt t="8769" x="1727200" y="1200150"/>
          <p14:tracePt t="8786" x="1670050" y="1130300"/>
          <p14:tracePt t="8803" x="1612900" y="1079500"/>
          <p14:tracePt t="8819" x="1587500" y="1054100"/>
          <p14:tracePt t="8864" x="1581150" y="1054100"/>
          <p14:tracePt t="8873" x="1574800" y="1054100"/>
          <p14:tracePt t="8886" x="1562100" y="1060450"/>
          <p14:tracePt t="8903" x="1511300" y="1181100"/>
          <p14:tracePt t="8919" x="1504950" y="1276350"/>
          <p14:tracePt t="8936" x="1498600" y="1371600"/>
          <p14:tracePt t="8953" x="1485900" y="1416050"/>
          <p14:tracePt t="8970" x="1485900" y="1422400"/>
          <p14:tracePt t="9056" x="1485900" y="1428750"/>
          <p14:tracePt t="9064" x="1485900" y="1441450"/>
          <p14:tracePt t="9088" x="1492250" y="1441450"/>
          <p14:tracePt t="9095" x="1498600" y="1441450"/>
          <p14:tracePt t="9103" x="1504950" y="1441450"/>
          <p14:tracePt t="9119" x="1517650" y="1441450"/>
          <p14:tracePt t="9136" x="1524000" y="1441450"/>
          <p14:tracePt t="9168" x="1524000" y="1435100"/>
          <p14:tracePt t="9200" x="1524000" y="1428750"/>
          <p14:tracePt t="9216" x="1524000" y="1422400"/>
          <p14:tracePt t="9641" x="1517650" y="1422400"/>
          <p14:tracePt t="9648" x="1504950" y="1422400"/>
          <p14:tracePt t="9656" x="1498600" y="1416050"/>
          <p14:tracePt t="9671" x="1492250" y="1409700"/>
          <p14:tracePt t="9687" x="1485900" y="1390650"/>
          <p14:tracePt t="9703" x="1479550" y="1390650"/>
          <p14:tracePt t="9737" x="1454150" y="1365250"/>
          <p14:tracePt t="9754" x="1416050" y="1308100"/>
          <p14:tracePt t="9770" x="1390650" y="1276350"/>
          <p14:tracePt t="9787" x="1358900" y="1187450"/>
          <p14:tracePt t="9803" x="1282700" y="1085850"/>
          <p14:tracePt t="9820" x="1193800" y="971550"/>
          <p14:tracePt t="9837" x="1054100" y="869950"/>
          <p14:tracePt t="9854" x="908050" y="742950"/>
          <p14:tracePt t="9870" x="749300" y="596900"/>
          <p14:tracePt t="9887" x="660400" y="495300"/>
          <p14:tracePt t="9903" x="577850" y="406400"/>
          <p14:tracePt t="9920" x="488950" y="311150"/>
          <p14:tracePt t="9937" x="419100" y="26035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8897"/>
          <a:stretch/>
        </p:blipFill>
        <p:spPr>
          <a:xfrm>
            <a:off x="5642264" y="-16541"/>
            <a:ext cx="6234545" cy="68468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465" y="2213265"/>
            <a:ext cx="454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QCM n°1: A propos du cheval blanc d’Henri IV</a:t>
            </a:r>
          </a:p>
          <a:p>
            <a:pPr marL="342900" indent="-342900">
              <a:buAutoNum type="alphaUcPeriod"/>
            </a:pPr>
            <a:r>
              <a:rPr lang="fr-FR" dirty="0"/>
              <a:t>Il avait quatre pattes</a:t>
            </a:r>
          </a:p>
          <a:p>
            <a:pPr marL="342900" indent="-342900">
              <a:buAutoNum type="alphaUcPeriod"/>
            </a:pPr>
            <a:r>
              <a:rPr lang="fr-FR" dirty="0"/>
              <a:t>Sa tête était blanche</a:t>
            </a:r>
          </a:p>
          <a:p>
            <a:pPr marL="342900" indent="-342900">
              <a:buAutoNum type="alphaUcPeriod"/>
            </a:pPr>
            <a:r>
              <a:rPr lang="fr-FR" dirty="0"/>
              <a:t>Ses pieds étaient rouges</a:t>
            </a:r>
          </a:p>
          <a:p>
            <a:pPr marL="342900" indent="-342900">
              <a:buAutoNum type="alphaUcPeriod"/>
            </a:pPr>
            <a:r>
              <a:rPr lang="fr-FR" dirty="0"/>
              <a:t>Sa crinière était bleue</a:t>
            </a:r>
          </a:p>
          <a:p>
            <a:pPr marL="342900" indent="-342900">
              <a:buAutoNum type="alphaUcPeriod"/>
            </a:pPr>
            <a:r>
              <a:rPr lang="fr-FR" dirty="0"/>
              <a:t>Sa robe était blanche</a:t>
            </a:r>
          </a:p>
          <a:p>
            <a:pPr marL="342900" indent="-342900">
              <a:buAutoNum type="alphaUcPeriod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99890" y="1166648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39952" y="-48071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Dupont </a:t>
            </a:r>
          </a:p>
          <a:p>
            <a:r>
              <a:rPr lang="fr-FR" sz="1400" dirty="0"/>
              <a:t>Jean</a:t>
            </a:r>
          </a:p>
          <a:p>
            <a:r>
              <a:rPr lang="fr-FR" sz="1400" dirty="0"/>
              <a:t>           25  11    03</a:t>
            </a:r>
          </a:p>
          <a:p>
            <a:r>
              <a:rPr lang="fr-FR" sz="1400" dirty="0" err="1"/>
              <a:t>UEx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86851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6264164" y="278524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416564" y="277999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568964" y="292188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721364" y="2916631"/>
            <a:ext cx="10510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4"/>
    </mc:Choice>
    <mc:Fallback xmlns="">
      <p:transition spd="slow" advTm="4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84" x="203200" y="304800"/>
          <p14:tracePt t="792" x="241300" y="349250"/>
          <p14:tracePt t="800" x="279400" y="393700"/>
          <p14:tracePt t="815" x="330200" y="450850"/>
          <p14:tracePt t="831" x="565150" y="673100"/>
          <p14:tracePt t="848" x="819150" y="933450"/>
          <p14:tracePt t="865" x="1092200" y="1244600"/>
          <p14:tracePt t="882" x="1352550" y="1568450"/>
          <p14:tracePt t="898" x="1568450" y="1860550"/>
          <p14:tracePt t="915" x="1739900" y="2082800"/>
          <p14:tracePt t="932" x="1898650" y="2292350"/>
          <p14:tracePt t="948" x="2025650" y="2432050"/>
          <p14:tracePt t="965" x="2120900" y="2552700"/>
          <p14:tracePt t="982" x="2203450" y="2622550"/>
          <p14:tracePt t="999" x="2324100" y="2724150"/>
          <p14:tracePt t="1015" x="2393950" y="2762250"/>
          <p14:tracePt t="1032" x="2444750" y="2787650"/>
          <p14:tracePt t="1048" x="2476500" y="2806700"/>
          <p14:tracePt t="1064" x="2501900" y="2819400"/>
          <p14:tracePt t="1081" x="2540000" y="2838450"/>
          <p14:tracePt t="1098" x="2597150" y="2863850"/>
          <p14:tracePt t="1115" x="2679700" y="2882900"/>
          <p14:tracePt t="1132" x="2781300" y="2908300"/>
          <p14:tracePt t="1148" x="2895600" y="2921000"/>
          <p14:tracePt t="1165" x="3009900" y="2933700"/>
          <p14:tracePt t="1182" x="3092450" y="2933700"/>
          <p14:tracePt t="1199" x="3098800" y="2933700"/>
          <p14:tracePt t="1400" x="3111500" y="2952750"/>
          <p14:tracePt t="1408" x="3111500" y="2971800"/>
          <p14:tracePt t="1416" x="3124200" y="2997200"/>
          <p14:tracePt t="1432" x="3149600" y="3136900"/>
          <p14:tracePt t="1449" x="3175000" y="3251200"/>
          <p14:tracePt t="1466" x="3175000" y="3384550"/>
          <p14:tracePt t="1482" x="3225800" y="3473450"/>
          <p14:tracePt t="1499" x="3340100" y="3676650"/>
          <p14:tracePt t="1515" x="3473450" y="3911600"/>
          <p14:tracePt t="1532" x="3575050" y="4076700"/>
          <p14:tracePt t="1549" x="3644900" y="4165600"/>
          <p14:tracePt t="1565" x="3721100" y="4222750"/>
          <p14:tracePt t="1582" x="3784600" y="4254500"/>
          <p14:tracePt t="1599" x="3790950" y="4254500"/>
          <p14:tracePt t="1615" x="3797300" y="4260850"/>
          <p14:tracePt t="1640" x="3803650" y="4260850"/>
          <p14:tracePt t="1649" x="3797300" y="4229100"/>
          <p14:tracePt t="1666" x="3752850" y="4191000"/>
          <p14:tracePt t="1682" x="3689350" y="4121150"/>
          <p14:tracePt t="1699" x="3683000" y="4114800"/>
          <p14:tracePt t="1824" x="3676650" y="4114800"/>
          <p14:tracePt t="1832" x="3670300" y="4127500"/>
          <p14:tracePt t="1841" x="3670300" y="4146550"/>
          <p14:tracePt t="1849" x="3670300" y="4159250"/>
          <p14:tracePt t="1866" x="3708400" y="4184650"/>
          <p14:tracePt t="1883" x="3714750" y="4184650"/>
          <p14:tracePt t="1899" x="3727450" y="4184650"/>
          <p14:tracePt t="1916" x="3746500" y="4197350"/>
          <p14:tracePt t="1933" x="3771900" y="4203700"/>
          <p14:tracePt t="1949" x="3797300" y="4203700"/>
          <p14:tracePt t="2056" x="3797300" y="4210050"/>
          <p14:tracePt t="2073" x="3790950" y="4216400"/>
          <p14:tracePt t="2080" x="3778250" y="4229100"/>
          <p14:tracePt t="2088" x="3765550" y="4241800"/>
          <p14:tracePt t="2099" x="3759200" y="4241800"/>
          <p14:tracePt t="2319" x="3740150" y="4235450"/>
          <p14:tracePt t="2327" x="3740150" y="4229100"/>
          <p14:tracePt t="2336" x="3721100" y="4222750"/>
          <p14:tracePt t="2350" x="3714750" y="4222750"/>
          <p14:tracePt t="2367" x="3670300" y="4229100"/>
          <p14:tracePt t="2383" x="3638550" y="4229100"/>
          <p14:tracePt t="2400" x="3575050" y="4229100"/>
          <p14:tracePt t="2417" x="3517900" y="4229100"/>
          <p14:tracePt t="2433" x="3429000" y="4229100"/>
          <p14:tracePt t="2450" x="3327400" y="4229100"/>
          <p14:tracePt t="2467" x="3213100" y="4229100"/>
          <p14:tracePt t="2483" x="3092450" y="4229100"/>
          <p14:tracePt t="2500" x="2997200" y="4229100"/>
          <p14:tracePt t="2517" x="2940050" y="4229100"/>
          <p14:tracePt t="2533" x="2914650" y="4229100"/>
          <p14:tracePt t="2592" x="2921000" y="4229100"/>
          <p14:tracePt t="2601" x="2927350" y="4229100"/>
          <p14:tracePt t="2616" x="2927350" y="4222750"/>
          <p14:tracePt t="2632" x="2933700" y="4222750"/>
          <p14:tracePt t="2648" x="2940050" y="4216400"/>
          <p14:tracePt t="2712" x="2946400" y="4210050"/>
          <p14:tracePt t="3024" x="2946400" y="4203700"/>
          <p14:tracePt t="3032" x="2952750" y="4203700"/>
          <p14:tracePt t="3039" x="2959100" y="4203700"/>
          <p14:tracePt t="3050" x="2971800" y="4203700"/>
          <p14:tracePt t="3066" x="3003550" y="4191000"/>
          <p14:tracePt t="3083" x="3054350" y="4171950"/>
          <p14:tracePt t="3100" x="3117850" y="4146550"/>
          <p14:tracePt t="3117" x="3175000" y="4114800"/>
          <p14:tracePt t="3134" x="3206750" y="4083050"/>
          <p14:tracePt t="3150" x="3213100" y="4064000"/>
          <p14:tracePt t="3416" x="3244850" y="4089400"/>
          <p14:tracePt t="3424" x="3276600" y="4121150"/>
          <p14:tracePt t="3434" x="3276600" y="4152900"/>
          <p14:tracePt t="3451" x="3276600" y="4159250"/>
          <p14:tracePt t="4529" x="3276600" y="4152900"/>
          <p14:tracePt t="4784" x="3276600" y="4146550"/>
          <p14:tracePt t="4800" x="3276600" y="4140200"/>
          <p14:tracePt t="4808" x="3270250" y="4127500"/>
          <p14:tracePt t="4824" x="3270250" y="4121150"/>
          <p14:tracePt t="4835" x="3263900" y="4114800"/>
          <p14:tracePt t="4968" x="3263900" y="4108450"/>
          <p14:tracePt t="5008" x="3270250" y="4102100"/>
          <p14:tracePt t="5016" x="3270250" y="4095750"/>
          <p14:tracePt t="5024" x="3282950" y="4089400"/>
          <p14:tracePt t="5035" x="3302000" y="4089400"/>
          <p14:tracePt t="5052" x="3321050" y="4064000"/>
          <p14:tracePt t="5068" x="3321050" y="4057650"/>
          <p14:tracePt t="5344" x="3327400" y="4057650"/>
          <p14:tracePt t="5352" x="3346450" y="4064000"/>
          <p14:tracePt t="5360" x="3359150" y="4076700"/>
          <p14:tracePt t="5369" x="3365500" y="4083050"/>
          <p14:tracePt t="5386" x="3384550" y="4108450"/>
          <p14:tracePt t="6271" x="3384550" y="4095750"/>
          <p14:tracePt t="6287" x="3384550" y="4089400"/>
          <p14:tracePt t="6303" x="3384550" y="4076700"/>
          <p14:tracePt t="6320" x="3384550" y="4070350"/>
          <p14:tracePt t="6328" x="3384550" y="4057650"/>
          <p14:tracePt t="6344" x="3384550" y="4051300"/>
          <p14:tracePt t="6360" x="3384550" y="4038600"/>
          <p14:tracePt t="6370" x="3384550" y="4032250"/>
          <p14:tracePt t="6387" x="3384550" y="4019550"/>
          <p14:tracePt t="6404" x="3384550" y="4013200"/>
          <p14:tracePt t="6420" x="3390900" y="4013200"/>
          <p14:tracePt t="6437" x="3390900" y="4000500"/>
          <p14:tracePt t="6454" x="3397250" y="3994150"/>
          <p14:tracePt t="6664" x="3409950" y="3994150"/>
          <p14:tracePt t="6673" x="3429000" y="4006850"/>
          <p14:tracePt t="6680" x="3441700" y="4019550"/>
          <p14:tracePt t="6688" x="3486150" y="4051300"/>
          <p14:tracePt t="6704" x="3581400" y="4095750"/>
          <p14:tracePt t="6721" x="3702050" y="4152900"/>
          <p14:tracePt t="6737" x="3835400" y="4191000"/>
          <p14:tracePt t="6754" x="3975100" y="4229100"/>
          <p14:tracePt t="6771" x="4076700" y="4241800"/>
          <p14:tracePt t="6788" x="4140200" y="4241800"/>
          <p14:tracePt t="6804" x="4152900" y="4241800"/>
          <p14:tracePt t="6864" x="4152900" y="4235450"/>
          <p14:tracePt t="6889" x="4152900" y="4229100"/>
          <p14:tracePt t="6937" x="4152900" y="4222750"/>
          <p14:tracePt t="6952" x="4152900" y="4216400"/>
          <p14:tracePt t="6976" x="4152900" y="4210050"/>
          <p14:tracePt t="6984" x="4146550" y="4210050"/>
          <p14:tracePt t="6992" x="4140200" y="4210050"/>
          <p14:tracePt t="7008" x="4127500" y="4203700"/>
          <p14:tracePt t="7368" x="4121150" y="4203700"/>
          <p14:tracePt t="7424" x="4108450" y="4203700"/>
          <p14:tracePt t="7440" x="4102100" y="4203700"/>
          <p14:tracePt t="7448" x="4089400" y="4203700"/>
          <p14:tracePt t="7457" x="4070350" y="4203700"/>
          <p14:tracePt t="7471" x="4044950" y="4203700"/>
          <p14:tracePt t="7488" x="4032250" y="4203700"/>
          <p14:tracePt t="7505" x="4032250" y="4197350"/>
          <p14:tracePt t="7522" x="4032250" y="4178300"/>
          <p14:tracePt t="7560" x="4025900" y="4171950"/>
          <p14:tracePt t="7576" x="4025900" y="4165600"/>
          <p14:tracePt t="7616" x="4019550" y="4165600"/>
          <p14:tracePt t="7712" x="4013200" y="4165600"/>
          <p14:tracePt t="7864" x="4000500" y="4171950"/>
          <p14:tracePt t="7889" x="4000500" y="4178300"/>
          <p14:tracePt t="7905" x="4000500" y="4191000"/>
          <p14:tracePt t="7920" x="3987800" y="4197350"/>
          <p14:tracePt t="7928" x="3981450" y="4197350"/>
          <p14:tracePt t="8135" x="3975100" y="4197350"/>
          <p14:tracePt t="8160" x="3975100" y="4203700"/>
          <p14:tracePt t="8176" x="3968750" y="4210050"/>
          <p14:tracePt t="8208" x="3962400" y="4216400"/>
          <p14:tracePt t="8216" x="3956050" y="4216400"/>
          <p14:tracePt t="8232" x="3943350" y="4216400"/>
          <p14:tracePt t="8248" x="3937000" y="4216400"/>
          <p14:tracePt t="8256" x="3924300" y="4216400"/>
          <p14:tracePt t="8272" x="3911600" y="4216400"/>
          <p14:tracePt t="8289" x="3892550" y="4210050"/>
          <p14:tracePt t="8306" x="3848100" y="4184650"/>
          <p14:tracePt t="8322" x="3822700" y="4159250"/>
          <p14:tracePt t="8339" x="3797300" y="4140200"/>
          <p14:tracePt t="8456" x="3810000" y="4159250"/>
          <p14:tracePt t="8464" x="3816350" y="4184650"/>
          <p14:tracePt t="8480" x="3816350" y="4171950"/>
          <p14:tracePt t="8489" x="3816350" y="4159250"/>
          <p14:tracePt t="8506" x="3810000" y="4146550"/>
          <p14:tracePt t="8523" x="3816350" y="4133850"/>
          <p14:tracePt t="8539" x="3816350" y="4102100"/>
          <p14:tracePt t="8556" x="3816350" y="4044950"/>
          <p14:tracePt t="8573" x="3810000" y="3968750"/>
          <p14:tracePt t="8589" x="3784600" y="3886200"/>
          <p14:tracePt t="8606" x="3746500" y="3790950"/>
          <p14:tracePt t="8623" x="3708400" y="3638550"/>
          <p14:tracePt t="8639" x="3683000" y="3568700"/>
          <p14:tracePt t="8656" x="3670300" y="3492500"/>
          <p14:tracePt t="8673" x="3663950" y="3454400"/>
          <p14:tracePt t="8689" x="3657600" y="3416300"/>
          <p14:tracePt t="8706" x="3651250" y="3397250"/>
          <p14:tracePt t="8722" x="3644900" y="3378200"/>
          <p14:tracePt t="8739" x="3644900" y="3371850"/>
          <p14:tracePt t="8756" x="3644900" y="3365500"/>
          <p14:tracePt t="8848" x="3644900" y="3359150"/>
          <p14:tracePt t="8856" x="3644900" y="3352800"/>
          <p14:tracePt t="12104" x="3651250" y="3352800"/>
          <p14:tracePt t="12536" x="3638550" y="3352800"/>
          <p14:tracePt t="12545" x="3619500" y="3352800"/>
          <p14:tracePt t="12552" x="3606800" y="3346450"/>
          <p14:tracePt t="12640" x="3600450" y="3352800"/>
          <p14:tracePt t="12648" x="3587750" y="3352800"/>
          <p14:tracePt t="12660" x="3587750" y="3359150"/>
          <p14:tracePt t="12677" x="3575050" y="3371850"/>
          <p14:tracePt t="12694" x="3568700" y="3371850"/>
          <p14:tracePt t="12710" x="3568700" y="3384550"/>
          <p14:tracePt t="12736" x="3568700" y="3390900"/>
          <p14:tracePt t="12816" x="3562350" y="3390900"/>
          <p14:tracePt t="12824" x="3556000" y="3390900"/>
          <p14:tracePt t="12832" x="3549650" y="3390900"/>
          <p14:tracePt t="12844" x="3543300" y="3384550"/>
          <p14:tracePt t="12860" x="3517900" y="3365500"/>
          <p14:tracePt t="12877" x="3473450" y="3333750"/>
          <p14:tracePt t="12894" x="3333750" y="3302000"/>
          <p14:tracePt t="12911" x="3079750" y="3263900"/>
          <p14:tracePt t="12927" x="2959100" y="3263900"/>
          <p14:tracePt t="12943" x="2927350" y="3263900"/>
          <p14:tracePt t="12960" x="2914650" y="3263900"/>
          <p14:tracePt t="12977" x="2921000" y="3282950"/>
          <p14:tracePt t="12994" x="2952750" y="3321050"/>
          <p14:tracePt t="13010" x="3016250" y="3352800"/>
          <p14:tracePt t="13027" x="3098800" y="3390900"/>
          <p14:tracePt t="13043" x="3181350" y="3422650"/>
          <p14:tracePt t="13060" x="3251200" y="3441700"/>
          <p14:tracePt t="13076" x="3295650" y="3448050"/>
          <p14:tracePt t="13093" x="3327400" y="3448050"/>
          <p14:tracePt t="13110" x="3346450" y="3448050"/>
          <p14:tracePt t="13126" x="3346450" y="3441700"/>
          <p14:tracePt t="13143" x="3346450" y="3416300"/>
          <p14:tracePt t="13160" x="3333750" y="3384550"/>
          <p14:tracePt t="13177" x="3308350" y="3352800"/>
          <p14:tracePt t="13194" x="3276600" y="3340100"/>
          <p14:tracePt t="13211" x="3194050" y="3314700"/>
          <p14:tracePt t="13227" x="3105150" y="3308350"/>
          <p14:tracePt t="13244" x="3041650" y="3295650"/>
          <p14:tracePt t="13261" x="3022600" y="3295650"/>
          <p14:tracePt t="13277" x="3016250" y="3314700"/>
          <p14:tracePt t="13294" x="3016250" y="3333750"/>
          <p14:tracePt t="13311" x="3155950" y="3441700"/>
          <p14:tracePt t="13327" x="3365500" y="3473450"/>
          <p14:tracePt t="13344" x="3568700" y="3479800"/>
          <p14:tracePt t="13361" x="3702050" y="3479800"/>
          <p14:tracePt t="13377" x="3765550" y="3435350"/>
          <p14:tracePt t="13394" x="3771900" y="3390900"/>
          <p14:tracePt t="13411" x="3771900" y="3321050"/>
          <p14:tracePt t="13427" x="3702050" y="3219450"/>
          <p14:tracePt t="13431" x="3651250" y="3162300"/>
          <p14:tracePt t="13444" x="3587750" y="3130550"/>
          <p14:tracePt t="13461" x="3403600" y="3079750"/>
          <p14:tracePt t="13478" x="3213100" y="3073400"/>
          <p14:tracePt t="13495" x="2844800" y="3124200"/>
          <p14:tracePt t="13511" x="2673350" y="3244850"/>
          <p14:tracePt t="13527" x="2609850" y="3346450"/>
          <p14:tracePt t="13544" x="2609850" y="3416300"/>
          <p14:tracePt t="13561" x="2686050" y="3473450"/>
          <p14:tracePt t="13578" x="2863850" y="3511550"/>
          <p14:tracePt t="13595" x="3117850" y="3524250"/>
          <p14:tracePt t="13611" x="3289300" y="3524250"/>
          <p14:tracePt t="13628" x="3359150" y="3524250"/>
          <p14:tracePt t="13645" x="3378200" y="3498850"/>
          <p14:tracePt t="13661" x="3378200" y="3460750"/>
          <p14:tracePt t="13678" x="3321050" y="3422650"/>
          <p14:tracePt t="13695" x="3073400" y="3359150"/>
          <p14:tracePt t="13711" x="2965450" y="3346450"/>
          <p14:tracePt t="13728" x="2667000" y="3333750"/>
          <p14:tracePt t="13745" x="2565400" y="3346450"/>
          <p14:tracePt t="13761" x="2533650" y="3384550"/>
          <p14:tracePt t="13778" x="2546350" y="3448050"/>
          <p14:tracePt t="13795" x="2705100" y="3517900"/>
          <p14:tracePt t="13811" x="3022600" y="3587750"/>
          <p14:tracePt t="13828" x="3359150" y="3606800"/>
          <p14:tracePt t="13845" x="3638550" y="3606800"/>
          <p14:tracePt t="13861" x="3759200" y="3556000"/>
          <p14:tracePt t="13878" x="3778250" y="3517900"/>
          <p14:tracePt t="13895" x="3740150" y="3397250"/>
          <p14:tracePt t="13911" x="3600450" y="3327400"/>
          <p14:tracePt t="13928" x="3352800" y="3263900"/>
          <p14:tracePt t="13945" x="3073400" y="3225800"/>
          <p14:tracePt t="13961" x="2851150" y="3219450"/>
          <p14:tracePt t="13978" x="2736850" y="3219450"/>
          <p14:tracePt t="13995" x="2711450" y="3232150"/>
          <p14:tracePt t="14012" x="2711450" y="3251200"/>
          <p14:tracePt t="14028" x="2787650" y="3270250"/>
          <p14:tracePt t="14045" x="2933700" y="3295650"/>
          <p14:tracePt t="14061" x="3098800" y="3321050"/>
          <p14:tracePt t="14079" x="3270250" y="3321050"/>
          <p14:tracePt t="14095" x="3295650" y="3321050"/>
          <p14:tracePt t="14112" x="3327400" y="3302000"/>
          <p14:tracePt t="14128" x="3327400" y="3270250"/>
          <p14:tracePt t="14145" x="3270250" y="3206750"/>
          <p14:tracePt t="14162" x="3136900" y="3143250"/>
          <p14:tracePt t="14178" x="3003550" y="3130550"/>
          <p14:tracePt t="14195" x="2832100" y="3117850"/>
          <p14:tracePt t="14212" x="2654300" y="3117850"/>
          <p14:tracePt t="14228" x="2527300" y="3149600"/>
          <p14:tracePt t="14245" x="2476500" y="3219450"/>
          <p14:tracePt t="14261" x="2476500" y="3270250"/>
          <p14:tracePt t="14278" x="2647950" y="3365500"/>
          <p14:tracePt t="14295" x="2882900" y="3422650"/>
          <p14:tracePt t="14311" x="3117850" y="3441700"/>
          <p14:tracePt t="14328" x="3270250" y="3441700"/>
          <p14:tracePt t="14345" x="3314700" y="3409950"/>
          <p14:tracePt t="14362" x="3314700" y="3365500"/>
          <p14:tracePt t="14378" x="3263900" y="3289300"/>
          <p14:tracePt t="14395" x="3124200" y="3244850"/>
          <p14:tracePt t="14412" x="2927350" y="3232150"/>
          <p14:tracePt t="14429" x="2762250" y="3238500"/>
          <p14:tracePt t="14433" x="2692400" y="3270250"/>
          <p14:tracePt t="14445" x="2635250" y="3302000"/>
          <p14:tracePt t="14462" x="2609850" y="3346450"/>
          <p14:tracePt t="14479" x="2705100" y="3416300"/>
          <p14:tracePt t="14495" x="2794000" y="3422650"/>
          <p14:tracePt t="14512" x="3194050" y="3435350"/>
          <p14:tracePt t="14528" x="3403600" y="3429000"/>
          <p14:tracePt t="14545" x="3505200" y="3378200"/>
          <p14:tracePt t="14562" x="3505200" y="3340100"/>
          <p14:tracePt t="14579" x="3505200" y="3295650"/>
          <p14:tracePt t="14595" x="3429000" y="3244850"/>
          <p14:tracePt t="14612" x="3333750" y="3225800"/>
          <p14:tracePt t="14628" x="3270250" y="3213100"/>
          <p14:tracePt t="14645" x="3238500" y="3232150"/>
          <p14:tracePt t="14663" x="3238500" y="3270250"/>
          <p14:tracePt t="14679" x="3282950" y="3295650"/>
          <p14:tracePt t="14695" x="3683000" y="3333750"/>
          <p14:tracePt t="14712" x="4025900" y="3333750"/>
          <p14:tracePt t="14729" x="4260850" y="3314700"/>
          <p14:tracePt t="14745" x="4330700" y="3257550"/>
          <p14:tracePt t="14762" x="4337050" y="3206750"/>
          <p14:tracePt t="14779" x="4222750" y="3168650"/>
          <p14:tracePt t="14795" x="3873500" y="3130550"/>
          <p14:tracePt t="14812" x="3340100" y="3117850"/>
          <p14:tracePt t="14829" x="2933700" y="3130550"/>
          <p14:tracePt t="14845" x="2705100" y="3206750"/>
          <p14:tracePt t="14863" x="2679700" y="3251200"/>
          <p14:tracePt t="14879" x="2755900" y="3270250"/>
          <p14:tracePt t="14895" x="2908300" y="3289300"/>
          <p14:tracePt t="14912" x="3054350" y="3289300"/>
          <p14:tracePt t="14929" x="3124200" y="3282950"/>
          <p14:tracePt t="14946" x="3130550" y="3257550"/>
          <p14:tracePt t="14962" x="3124200" y="3232150"/>
          <p14:tracePt t="14979" x="3086100" y="3219450"/>
          <p14:tracePt t="14996" x="2984500" y="3219450"/>
          <p14:tracePt t="15012" x="2870200" y="3251200"/>
          <p14:tracePt t="15029" x="2794000" y="3289300"/>
          <p14:tracePt t="15045" x="2774950" y="3302000"/>
          <p14:tracePt t="15062" x="2774950" y="3321050"/>
          <p14:tracePt t="15078" x="2787650" y="3340100"/>
          <p14:tracePt t="15095" x="2844800" y="3352800"/>
          <p14:tracePt t="15112" x="2914650" y="3359150"/>
          <p14:tracePt t="15129" x="2984500" y="3359150"/>
          <p14:tracePt t="15145" x="3028950" y="3359150"/>
          <p14:tracePt t="15162" x="3060700" y="3346450"/>
          <p14:tracePt t="15179" x="3079750" y="3327400"/>
          <p14:tracePt t="15196" x="3086100" y="3327400"/>
          <p14:tracePt t="15240" x="3067050" y="3327400"/>
          <p14:tracePt t="15248" x="3060700" y="3327400"/>
          <p14:tracePt t="15263" x="3048000" y="3340100"/>
          <p14:tracePt t="15279" x="3041650" y="3352800"/>
          <p14:tracePt t="15312" x="3041650" y="3365500"/>
          <p14:tracePt t="16056" x="3054350" y="3365500"/>
          <p14:tracePt t="16065" x="3060700" y="3371850"/>
          <p14:tracePt t="16073" x="3079750" y="3378200"/>
          <p14:tracePt t="16080" x="3098800" y="3378200"/>
          <p14:tracePt t="16097" x="3155950" y="3390900"/>
          <p14:tracePt t="16114" x="3162300" y="3390900"/>
          <p14:tracePt t="16130" x="3168650" y="3390900"/>
          <p14:tracePt t="16648" x="3168650" y="3397250"/>
          <p14:tracePt t="16752" x="3162300" y="3397250"/>
          <p14:tracePt t="16760" x="3143250" y="3390900"/>
          <p14:tracePt t="16768" x="3117850" y="3390900"/>
          <p14:tracePt t="16781" x="3105150" y="3384550"/>
          <p14:tracePt t="19401" x="3162300" y="3384550"/>
          <p14:tracePt t="19409" x="3251200" y="3365500"/>
          <p14:tracePt t="19416" x="3333750" y="3352800"/>
          <p14:tracePt t="19433" x="3435350" y="3321050"/>
          <p14:tracePt t="19450" x="3441700" y="3321050"/>
          <p14:tracePt t="19616" x="3460750" y="3314700"/>
          <p14:tracePt t="19624" x="3486150" y="3314700"/>
          <p14:tracePt t="19633" x="3549650" y="3302000"/>
          <p14:tracePt t="19650" x="3759200" y="3302000"/>
          <p14:tracePt t="19667" x="4203700" y="3352800"/>
          <p14:tracePt t="19684" x="4768850" y="3505200"/>
          <p14:tracePt t="19701" x="5340350" y="3689350"/>
          <p14:tracePt t="19717" x="5880100" y="3854450"/>
          <p14:tracePt t="19828" x="7956550" y="3943350"/>
          <p14:tracePt t="20047" x="10039350" y="3536950"/>
          <p14:tracePt t="20369" x="10096500" y="3467100"/>
          <p14:tracePt t="20586" x="10236200" y="3111500"/>
          <p14:tracePt t="20698" x="9906000" y="2654300"/>
          <p14:tracePt t="20916" x="9594850" y="2381250"/>
          <p14:tracePt t="21139" x="9201150" y="2286000"/>
          <p14:tracePt t="21363" x="8782050" y="2362200"/>
          <p14:tracePt t="21473" x="8623300" y="2425700"/>
          <p14:tracePt t="21584" x="8458200" y="2482850"/>
          <p14:tracePt t="21697" x="8382000" y="2686050"/>
          <p14:tracePt t="21807" x="8401050" y="2857500"/>
          <p14:tracePt t="21917" x="8509000" y="2997200"/>
          <p14:tracePt t="22030" x="8731250" y="3111500"/>
          <p14:tracePt t="22143" x="8864600" y="3124200"/>
          <p14:tracePt t="22255" x="9061450" y="3117850"/>
          <p14:tracePt t="22366" x="9099550" y="3092450"/>
          <p14:tracePt t="22477" x="9144000" y="3035300"/>
          <p14:tracePt t="22586" x="9201150" y="2971800"/>
          <p14:tracePt t="22696" x="9220200" y="2914650"/>
          <p14:tracePt t="22806" x="9213850" y="2832100"/>
          <p14:tracePt t="22916" x="9175750" y="2794000"/>
          <p14:tracePt t="23028" x="9137650" y="2774950"/>
          <p14:tracePt t="23140" x="9080500" y="2755900"/>
          <p14:tracePt t="23252" x="9036050" y="2755900"/>
          <p14:tracePt t="23364" x="9004300" y="2774950"/>
          <p14:tracePt t="23471" x="8997950" y="2781300"/>
          <p14:tracePt t="23579" x="8991600" y="2781300"/>
          <p14:tracePt t="23688" x="8972550" y="2787650"/>
          <p14:tracePt t="23795" x="8966200" y="2794000"/>
          <p14:tracePt t="23904" x="8953500" y="2813050"/>
          <p14:tracePt t="24013" x="8947150" y="2851150"/>
          <p14:tracePt t="24124" x="8947150" y="2908300"/>
          <p14:tracePt t="24235" x="8953500" y="2965450"/>
          <p14:tracePt t="24347" x="8991600" y="3016250"/>
          <p14:tracePt t="24455" x="9055100" y="3048000"/>
          <p14:tracePt t="24565" x="9112250" y="3048000"/>
          <p14:tracePt t="24673" x="9175750" y="2965450"/>
          <p14:tracePt t="24785" x="9194800" y="2857500"/>
          <p14:tracePt t="24896" x="9194800" y="2787650"/>
          <p14:tracePt t="25005" x="9150350" y="2730500"/>
          <p14:tracePt t="25119" x="9099550" y="2705100"/>
          <p14:tracePt t="25233" x="9023350" y="2711450"/>
          <p14:tracePt t="25347" x="8953500" y="2762250"/>
          <p14:tracePt t="25456" x="8921750" y="2819400"/>
          <p14:tracePt t="25564" x="8896350" y="2857500"/>
          <p14:tracePt t="25671" x="8883650" y="2895600"/>
          <p14:tracePt t="25784" x="8883650" y="2914650"/>
          <p14:tracePt t="25892" x="8883650" y="2940050"/>
          <p14:tracePt t="26000" x="8902700" y="2959100"/>
          <p14:tracePt t="26112" x="9023350" y="3003550"/>
          <p14:tracePt t="26221" x="9029700" y="3003550"/>
          <p14:tracePt t="26335" x="9067800" y="2997200"/>
          <p14:tracePt t="26448" x="9124950" y="2946400"/>
          <p14:tracePt t="26560" x="9131300" y="2870200"/>
          <p14:tracePt t="26672" x="9131300" y="2819400"/>
          <p14:tracePt t="26785" x="9124950" y="2774950"/>
          <p14:tracePt t="26897" x="9086850" y="2730500"/>
          <p14:tracePt t="27010" x="9004300" y="2692400"/>
          <p14:tracePt t="27123" x="8991600" y="2686050"/>
          <p14:tracePt t="27239" x="8940800" y="2673350"/>
          <p14:tracePt t="27353" x="8877300" y="2686050"/>
          <p14:tracePt t="27467" x="8845550" y="2762250"/>
          <p14:tracePt t="27575" x="8832850" y="2800350"/>
          <p14:tracePt t="27684" x="8826500" y="2825750"/>
          <p14:tracePt t="27794" x="8807450" y="2921000"/>
          <p14:tracePt t="27902" x="8807450" y="2927350"/>
          <p14:tracePt t="28011" x="8807450" y="2946400"/>
          <p14:tracePt t="28120" x="8839200" y="2971800"/>
          <p14:tracePt t="28233" x="8877300" y="3003550"/>
          <p14:tracePt t="28347" x="8896350" y="3003550"/>
          <p14:tracePt t="28456" x="8934450" y="3009900"/>
          <p14:tracePt t="28566" x="8985250" y="3009900"/>
          <p14:tracePt t="28840" x="8991600" y="3009900"/>
          <p14:tracePt t="28961" x="9055100" y="2952750"/>
          <p14:tracePt t="29073" x="9061450" y="2927350"/>
          <p14:tracePt t="30096" x="9061450" y="2921000"/>
          <p14:tracePt t="30209" x="9061450" y="2908300"/>
          <p14:tracePt t="30472" x="9067800" y="2901950"/>
          <p14:tracePt t="30583" x="9080500" y="2882900"/>
          <p14:tracePt t="30694" x="9105900" y="2825750"/>
          <p14:tracePt t="30696" x="9105900" y="2819400"/>
          <p14:tracePt t="30803" x="9112250" y="2794000"/>
          <p14:tracePt t="30911" x="9105900" y="2774950"/>
          <p14:tracePt t="31019" x="9086850" y="2736850"/>
          <p14:tracePt t="31128" x="9061450" y="2711450"/>
          <p14:tracePt t="31237" x="9048750" y="2711450"/>
          <p14:tracePt t="31240" x="9042400" y="2711450"/>
          <p14:tracePt t="31353" x="9029700" y="2711450"/>
          <p14:tracePt t="31461" x="8985250" y="2711450"/>
          <p14:tracePt t="31571" x="8947150" y="2730500"/>
          <p14:tracePt t="31679" x="8928100" y="2736850"/>
          <p14:tracePt t="31816" x="8921750" y="2736850"/>
          <p14:tracePt t="31938" x="8870950" y="2762250"/>
          <p14:tracePt t="32048" x="8845550" y="2794000"/>
          <p14:tracePt t="32158" x="8826500" y="2832100"/>
          <p14:tracePt t="32270" x="8826500" y="2876550"/>
          <p14:tracePt t="32383" x="8858250" y="2927350"/>
          <p14:tracePt t="32491" x="8870950" y="2940050"/>
          <p14:tracePt t="32602" x="8940800" y="2946400"/>
          <p14:tracePt t="32710" x="8966200" y="2946400"/>
          <p14:tracePt t="32823" x="8972550" y="2946400"/>
          <p14:tracePt t="32933" x="9004300" y="2940050"/>
          <p14:tracePt t="33043" x="9029700" y="2940050"/>
          <p14:tracePt t="33320" x="9029700" y="2933700"/>
          <p14:tracePt t="33808" x="9036050" y="2933700"/>
          <p14:tracePt t="33921" x="8966200" y="2749550"/>
          <p14:tracePt t="34027" x="8959850" y="2743200"/>
          <p14:tracePt t="34359" x="8953500" y="2736850"/>
          <p14:tracePt t="34467" x="8661400" y="2705100"/>
          <p14:tracePt t="34576" x="8331200" y="2679700"/>
          <p14:tracePt t="34688" x="7658100" y="2711450"/>
          <p14:tracePt t="34797" x="7016750" y="2781300"/>
          <p14:tracePt t="34799" x="6972300" y="2781300"/>
          <p14:tracePt t="35017" x="6597650" y="2781300"/>
          <p14:tracePt t="35130" x="6153150" y="2908300"/>
          <p14:tracePt t="35242" x="6045200" y="2952750"/>
          <p14:tracePt t="35359" x="6045200" y="2959100"/>
          <p14:tracePt t="35468" x="5988050" y="2997200"/>
          <p14:tracePt t="35577" x="4311650" y="3975100"/>
          <p14:tracePt t="35686" x="4267200" y="4019550"/>
          <p14:tracePt t="36880" x="4260850" y="4019550"/>
          <p14:tracePt t="39480" x="4260850" y="4006850"/>
          <p14:tracePt t="39489" x="4260850" y="3994150"/>
          <p14:tracePt t="39496" x="4229100" y="3956050"/>
          <p14:tracePt t="39504" x="4197350" y="3924300"/>
          <p14:tracePt t="39520" x="4044950" y="3829050"/>
          <p14:tracePt t="39537" x="3683000" y="3670300"/>
          <p14:tracePt t="39553" x="3238500" y="3460750"/>
          <p14:tracePt t="39570" x="2857500" y="3276600"/>
          <p14:tracePt t="39587" x="2660650" y="3143250"/>
          <p14:tracePt t="39603" x="2457450" y="2889250"/>
          <p14:tracePt t="39620" x="2343150" y="2660650"/>
          <p14:tracePt t="39637" x="2286000" y="2501900"/>
          <p14:tracePt t="39654" x="2260600" y="2425700"/>
          <p14:tracePt t="39671" x="2228850" y="2336800"/>
          <p14:tracePt t="39687" x="2197100" y="2286000"/>
          <p14:tracePt t="39703" x="2165350" y="2254250"/>
          <p14:tracePt t="39720" x="2127250" y="2209800"/>
          <p14:tracePt t="39737" x="2070100" y="2127250"/>
          <p14:tracePt t="39754" x="1981200" y="2000250"/>
          <p14:tracePt t="39770" x="1866900" y="1866900"/>
          <p14:tracePt t="39787" x="1746250" y="1758950"/>
          <p14:tracePt t="39804" x="1631950" y="1663700"/>
          <p14:tracePt t="39820" x="1511300" y="1568450"/>
          <p14:tracePt t="39837" x="1428750" y="1473200"/>
          <p14:tracePt t="39854" x="1358900" y="1314450"/>
          <p14:tracePt t="39871" x="1314450" y="1187450"/>
          <p14:tracePt t="39887" x="1289050" y="1085850"/>
          <p14:tracePt t="39904" x="1238250" y="990600"/>
          <p14:tracePt t="39920" x="1174750" y="908050"/>
          <p14:tracePt t="39937" x="1104900" y="838200"/>
          <p14:tracePt t="39954" x="1009650" y="762000"/>
          <p14:tracePt t="39971" x="901700" y="673100"/>
          <p14:tracePt t="39987" x="781050" y="590550"/>
          <p14:tracePt t="40004" x="673100" y="527050"/>
          <p14:tracePt t="40021" x="596900" y="476250"/>
          <p14:tracePt t="40037" x="546100" y="438150"/>
          <p14:tracePt t="40055" x="482600" y="400050"/>
          <p14:tracePt t="40071" x="425450" y="361950"/>
          <p14:tracePt t="40087" x="336550" y="323850"/>
          <p14:tracePt t="40104" x="241300" y="285750"/>
          <p14:tracePt t="40121" x="158750" y="2476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Bien remplir une feuille de coche de QCM&amp;quot;&quot;/&gt;&lt;property id=&quot;20307&quot; value=&quot;256&quot;/&gt;&lt;/object&gt;&lt;object type=&quot;3&quot; unique_id=&quot;10005&quot;&gt;&lt;property id=&quot;20148&quot; value=&quot;5&quot;/&gt;&lt;property id=&quot;20300&quot; value=&quot;Diapositive 2&quot;/&gt;&lt;property id=&quot;20307&quot; value=&quot;257&quot;/&gt;&lt;/object&gt;&lt;object type=&quot;3&quot; unique_id=&quot;10114&quot;&gt;&lt;property id=&quot;20148&quot; value=&quot;5&quot;/&gt;&lt;property id=&quot;20300&quot; value=&quot;Diapositive 3&quot;/&gt;&lt;property id=&quot;20307&quot; value=&quot;267&quot;/&gt;&lt;/object&gt;&lt;object type=&quot;3&quot; unique_id=&quot;10115&quot;&gt;&lt;property id=&quot;20148&quot; value=&quot;5&quot;/&gt;&lt;property id=&quot;20300&quot; value=&quot;Diapositive 4&quot;/&gt;&lt;property id=&quot;20307&quot; value=&quot;258&quot;/&gt;&lt;/object&gt;&lt;object type=&quot;3&quot; unique_id=&quot;10116&quot;&gt;&lt;property id=&quot;20148&quot; value=&quot;5&quot;/&gt;&lt;property id=&quot;20300&quot; value=&quot;Diapositive 5&quot;/&gt;&lt;property id=&quot;20307&quot; value=&quot;268&quot;/&gt;&lt;/object&gt;&lt;object type=&quot;3&quot; unique_id=&quot;10117&quot;&gt;&lt;property id=&quot;20148&quot; value=&quot;5&quot;/&gt;&lt;property id=&quot;20300&quot; value=&quot;Diapositive 6&quot;/&gt;&lt;property id=&quot;20307&quot; value=&quot;259&quot;/&gt;&lt;/object&gt;&lt;object type=&quot;3&quot; unique_id=&quot;10118&quot;&gt;&lt;property id=&quot;20148&quot; value=&quot;5&quot;/&gt;&lt;property id=&quot;20300&quot; value=&quot;Diapositive 7&quot;/&gt;&lt;property id=&quot;20307&quot; value=&quot;260&quot;/&gt;&lt;/object&gt;&lt;object type=&quot;3&quot; unique_id=&quot;10119&quot;&gt;&lt;property id=&quot;20148&quot; value=&quot;5&quot;/&gt;&lt;property id=&quot;20300&quot; value=&quot;Diapositive 8&quot;/&gt;&lt;property id=&quot;20307&quot; value=&quot;261&quot;/&gt;&lt;/object&gt;&lt;object type=&quot;3&quot; unique_id=&quot;10120&quot;&gt;&lt;property id=&quot;20148&quot; value=&quot;5&quot;/&gt;&lt;property id=&quot;20300&quot; value=&quot;Diapositive 9&quot;/&gt;&lt;property id=&quot;20307&quot; value=&quot;262&quot;/&gt;&lt;/object&gt;&lt;object type=&quot;3&quot; unique_id=&quot;10121&quot;&gt;&lt;property id=&quot;20148&quot; value=&quot;5&quot;/&gt;&lt;property id=&quot;20300&quot; value=&quot;Diapositive 10&quot;/&gt;&lt;property id=&quot;20307&quot; value=&quot;263&quot;/&gt;&lt;/object&gt;&lt;object type=&quot;3&quot; unique_id=&quot;10122&quot;&gt;&lt;property id=&quot;20148&quot; value=&quot;5&quot;/&gt;&lt;property id=&quot;20300&quot; value=&quot;Diapositive 11&quot;/&gt;&lt;property id=&quot;20307&quot; value=&quot;269&quot;/&gt;&lt;/object&gt;&lt;object type=&quot;3&quot; unique_id=&quot;10123&quot;&gt;&lt;property id=&quot;20148&quot; value=&quot;5&quot;/&gt;&lt;property id=&quot;20300&quot; value=&quot;Diapositive 12&quot;/&gt;&lt;property id=&quot;20307&quot; value=&quot;270&quot;/&gt;&lt;/object&gt;&lt;object type=&quot;3&quot; unique_id=&quot;10124&quot;&gt;&lt;property id=&quot;20148&quot; value=&quot;5&quot;/&gt;&lt;property id=&quot;20300&quot; value=&quot;Diapositive 13&quot;/&gt;&lt;property id=&quot;20307&quot; value=&quot;271&quot;/&gt;&lt;/object&gt;&lt;object type=&quot;3&quot; unique_id=&quot;10125&quot;&gt;&lt;property id=&quot;20148&quot; value=&quot;5&quot;/&gt;&lt;property id=&quot;20300&quot; value=&quot;Diapositive 14&quot;/&gt;&lt;property id=&quot;20307&quot; value=&quot;275&quot;/&gt;&lt;/object&gt;&lt;object type=&quot;3&quot; unique_id=&quot;10126&quot;&gt;&lt;property id=&quot;20148&quot; value=&quot;5&quot;/&gt;&lt;property id=&quot;20300&quot; value=&quot;Diapositive 15&quot;/&gt;&lt;property id=&quot;20307&quot; value=&quot;272&quot;/&gt;&lt;/object&gt;&lt;object type=&quot;3&quot; unique_id=&quot;10127&quot;&gt;&lt;property id=&quot;20148&quot; value=&quot;5&quot;/&gt;&lt;property id=&quot;20300&quot; value=&quot;Diapositive 16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497</Words>
  <Application>Microsoft Office PowerPoint</Application>
  <PresentationFormat>Grand écran</PresentationFormat>
  <Paragraphs>139</Paragraphs>
  <Slides>15</Slides>
  <Notes>0</Notes>
  <HiddenSlides>0</HiddenSlides>
  <MMClips>15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Bien remplir une feuille de coche de QCM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Sabrina COUSTEAU</cp:lastModifiedBy>
  <cp:revision>11</cp:revision>
  <dcterms:created xsi:type="dcterms:W3CDTF">2021-03-16T17:44:52Z</dcterms:created>
  <dcterms:modified xsi:type="dcterms:W3CDTF">2024-09-20T08:04:19Z</dcterms:modified>
</cp:coreProperties>
</file>