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301" r:id="rId2"/>
    <p:sldId id="317" r:id="rId3"/>
    <p:sldId id="342" r:id="rId4"/>
    <p:sldId id="318" r:id="rId5"/>
    <p:sldId id="319" r:id="rId6"/>
    <p:sldId id="320" r:id="rId7"/>
    <p:sldId id="322" r:id="rId8"/>
    <p:sldId id="323" r:id="rId9"/>
    <p:sldId id="324" r:id="rId10"/>
    <p:sldId id="325" r:id="rId11"/>
    <p:sldId id="326" r:id="rId12"/>
    <p:sldId id="327" r:id="rId13"/>
    <p:sldId id="328" r:id="rId14"/>
    <p:sldId id="329" r:id="rId15"/>
    <p:sldId id="330" r:id="rId16"/>
    <p:sldId id="331" r:id="rId17"/>
    <p:sldId id="332" r:id="rId18"/>
    <p:sldId id="340" r:id="rId19"/>
    <p:sldId id="334" r:id="rId20"/>
    <p:sldId id="335" r:id="rId21"/>
    <p:sldId id="336" r:id="rId22"/>
    <p:sldId id="337" r:id="rId23"/>
    <p:sldId id="341" r:id="rId24"/>
    <p:sldId id="303" r:id="rId25"/>
  </p:sldIdLst>
  <p:sldSz cx="12192000" cy="6858000"/>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UVERTURES" id="{2CF75173-D6EB-4542-8F2D-AC8760A87653}">
          <p14:sldIdLst>
            <p14:sldId id="301"/>
          </p14:sldIdLst>
        </p14:section>
        <p14:section name="CORPS" id="{E8F97D86-BFDE-49A6-86D5-0DD04BE9AD47}">
          <p14:sldIdLst>
            <p14:sldId id="317"/>
            <p14:sldId id="342"/>
            <p14:sldId id="318"/>
            <p14:sldId id="319"/>
            <p14:sldId id="320"/>
            <p14:sldId id="322"/>
            <p14:sldId id="323"/>
            <p14:sldId id="324"/>
            <p14:sldId id="325"/>
            <p14:sldId id="326"/>
            <p14:sldId id="327"/>
            <p14:sldId id="328"/>
            <p14:sldId id="329"/>
            <p14:sldId id="330"/>
            <p14:sldId id="331"/>
            <p14:sldId id="332"/>
            <p14:sldId id="340"/>
            <p14:sldId id="334"/>
            <p14:sldId id="335"/>
            <p14:sldId id="336"/>
            <p14:sldId id="337"/>
            <p14:sldId id="341"/>
          </p14:sldIdLst>
        </p14:section>
        <p14:section name="MERCI" id="{5CB12301-54CA-4123-A3E4-87B31790A2C8}">
          <p14:sldIdLst>
            <p14:sldId id="303"/>
          </p14:sldIdLst>
        </p14:section>
        <p14:section name="TUTOS" id="{7091E708-5AF4-4AC1-8EA8-3B2DB275A13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non André" initials="MA" lastIdx="1" clrIdx="0">
    <p:extLst>
      <p:ext uri="{19B8F6BF-5375-455C-9EA6-DF929625EA0E}">
        <p15:presenceInfo xmlns:p15="http://schemas.microsoft.com/office/powerpoint/2012/main" userId="8f3ad83d84ae7c5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FFFFFF"/>
    <a:srgbClr val="FFFDFF"/>
    <a:srgbClr val="FFFFFD"/>
    <a:srgbClr val="FDFFFE"/>
    <a:srgbClr val="FDFFFF"/>
    <a:srgbClr val="FEFEFE"/>
    <a:srgbClr val="FEFFFE"/>
    <a:srgbClr val="FFFEFE"/>
    <a:srgbClr val="FE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51" autoAdjust="0"/>
    <p:restoredTop sz="93276" autoAdjust="0"/>
  </p:normalViewPr>
  <p:slideViewPr>
    <p:cSldViewPr snapToGrid="0">
      <p:cViewPr varScale="1">
        <p:scale>
          <a:sx n="105" d="100"/>
          <a:sy n="105" d="100"/>
        </p:scale>
        <p:origin x="110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4F6B42BB-0161-4D93-A43B-BC1E8043C970}" type="datetimeFigureOut">
              <a:rPr lang="fr-FR" smtClean="0"/>
              <a:t>26/10/2025</a:t>
            </a:fld>
            <a:endParaRPr lang="fr-FR"/>
          </a:p>
        </p:txBody>
      </p:sp>
      <p:sp>
        <p:nvSpPr>
          <p:cNvPr id="4" name="Espace réservé de l'image des diapositives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A4CE0DAB-4BE0-4CC9-B760-A7865429719E}" type="slidenum">
              <a:rPr lang="fr-FR" smtClean="0"/>
              <a:t>‹N°›</a:t>
            </a:fld>
            <a:endParaRPr lang="fr-FR"/>
          </a:p>
        </p:txBody>
      </p:sp>
    </p:spTree>
    <p:extLst>
      <p:ext uri="{BB962C8B-B14F-4D97-AF65-F5344CB8AC3E}">
        <p14:creationId xmlns:p14="http://schemas.microsoft.com/office/powerpoint/2010/main" val="3700228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A4CE0DAB-4BE0-4CC9-B760-A7865429719E}" type="slidenum">
              <a:rPr lang="fr-FR" smtClean="0"/>
              <a:t>2</a:t>
            </a:fld>
            <a:endParaRPr lang="fr-FR"/>
          </a:p>
        </p:txBody>
      </p:sp>
    </p:spTree>
    <p:extLst>
      <p:ext uri="{BB962C8B-B14F-4D97-AF65-F5344CB8AC3E}">
        <p14:creationId xmlns:p14="http://schemas.microsoft.com/office/powerpoint/2010/main" val="14783441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spTree>
      <p:nvGrpSpPr>
        <p:cNvPr id="1" name=""/>
        <p:cNvGrpSpPr/>
        <p:nvPr/>
      </p:nvGrpSpPr>
      <p:grpSpPr>
        <a:xfrm>
          <a:off x="0" y="0"/>
          <a:ext cx="0" cy="0"/>
          <a:chOff x="0" y="0"/>
          <a:chExt cx="0" cy="0"/>
        </a:xfrm>
      </p:grpSpPr>
      <p:sp>
        <p:nvSpPr>
          <p:cNvPr id="5" name="Espace réservé pour une image">
            <a:extLst>
              <a:ext uri="{FF2B5EF4-FFF2-40B4-BE49-F238E27FC236}">
                <a16:creationId xmlns:a16="http://schemas.microsoft.com/office/drawing/2014/main" id="{5CA345C4-0930-86BD-6D90-9BA3375C8989}"/>
              </a:ext>
            </a:extLst>
          </p:cNvPr>
          <p:cNvSpPr>
            <a:spLocks noGrp="1"/>
          </p:cNvSpPr>
          <p:nvPr>
            <p:ph type="pic" sz="quarter" idx="15" hasCustomPrompt="1"/>
          </p:nvPr>
        </p:nvSpPr>
        <p:spPr>
          <a:xfrm>
            <a:off x="2603085" y="476251"/>
            <a:ext cx="9588913" cy="5868560"/>
          </a:xfrm>
        </p:spPr>
        <p:txBody>
          <a:bodyPr>
            <a:normAutofit/>
          </a:bodyPr>
          <a:lstStyle>
            <a:lvl1pPr marL="1440000">
              <a:spcBef>
                <a:spcPts val="0"/>
              </a:spcBef>
              <a:spcAft>
                <a:spcPts val="0"/>
              </a:spcAft>
              <a:defRPr sz="1400" b="0" i="0" baseline="0">
                <a:sym typeface="Wingdings" panose="05000000000000000000" pitchFamily="2" charset="2"/>
              </a:defRPr>
            </a:lvl1pPr>
          </a:lstStyle>
          <a:p>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r>
              <a:rPr lang="fr-FR"/>
              <a:t>AJOUTER UNE IMAGE :</a:t>
            </a:r>
            <a:br>
              <a:rPr lang="fr-FR"/>
            </a:br>
            <a:br>
              <a:rPr lang="fr-FR"/>
            </a:br>
            <a:r>
              <a:rPr lang="fr-FR"/>
              <a:t>1) Cliquez sur l'icône au centre </a:t>
            </a:r>
            <a:br>
              <a:rPr lang="fr-FR"/>
            </a:br>
            <a:br>
              <a:rPr lang="fr-FR"/>
            </a:br>
            <a:r>
              <a:rPr lang="fr-FR"/>
              <a:t>2) Si besoin, passez l’image en arrière-plan :</a:t>
            </a:r>
            <a:br>
              <a:rPr lang="fr-FR"/>
            </a:br>
            <a:r>
              <a:rPr lang="fr-FR"/>
              <a:t>a. Cliquez-droit sur l’image</a:t>
            </a:r>
            <a:br>
              <a:rPr lang="fr-FR"/>
            </a:br>
            <a:r>
              <a:rPr lang="fr-FR"/>
              <a:t>b. Choisissez « Arrière-plan »</a:t>
            </a:r>
          </a:p>
          <a:p>
            <a:endParaRPr lang="fr-FR"/>
          </a:p>
        </p:txBody>
      </p:sp>
      <p:sp>
        <p:nvSpPr>
          <p:cNvPr id="17" name="Décoratif">
            <a:extLst>
              <a:ext uri="{FF2B5EF4-FFF2-40B4-BE49-F238E27FC236}">
                <a16:creationId xmlns:a16="http://schemas.microsoft.com/office/drawing/2014/main" id="{27CACE46-68B3-991B-0974-5854B07A7BCC}"/>
              </a:ext>
              <a:ext uri="{C183D7F6-B498-43B3-948B-1728B52AA6E4}">
                <adec:decorative xmlns:adec="http://schemas.microsoft.com/office/drawing/2017/decorative" val="1"/>
              </a:ext>
            </a:extLst>
          </p:cNvPr>
          <p:cNvSpPr>
            <a:spLocks noGrp="1"/>
          </p:cNvSpPr>
          <p:nvPr>
            <p:ph type="body" sz="quarter" idx="13" hasCustomPrompt="1"/>
          </p:nvPr>
        </p:nvSpPr>
        <p:spPr>
          <a:xfrm>
            <a:off x="3917085" y="476250"/>
            <a:ext cx="8280000" cy="3312000"/>
          </a:xfrm>
          <a:solidFill>
            <a:schemeClr val="accent4"/>
          </a:solidFill>
        </p:spPr>
        <p:txBody>
          <a:bodyPr>
            <a:normAutofit/>
          </a:bodyPr>
          <a:lstStyle>
            <a:lvl1pPr>
              <a:defRPr sz="100" b="0" i="0" baseline="0">
                <a:solidFill>
                  <a:schemeClr val="accent4"/>
                </a:solidFill>
              </a:defRPr>
            </a:lvl1pPr>
          </a:lstStyle>
          <a:p>
            <a:pPr lvl="0"/>
            <a:r>
              <a:rPr lang="fr-FR"/>
              <a:t>,</a:t>
            </a:r>
          </a:p>
        </p:txBody>
      </p:sp>
      <p:sp>
        <p:nvSpPr>
          <p:cNvPr id="12" name="Logo Université 1" descr="Logo Université de Toulouse">
            <a:extLst>
              <a:ext uri="{FF2B5EF4-FFF2-40B4-BE49-F238E27FC236}">
                <a16:creationId xmlns:a16="http://schemas.microsoft.com/office/drawing/2014/main" id="{7E81D5A7-5EB5-1DDA-CD9D-3C56E689F45F}"/>
              </a:ext>
            </a:extLst>
          </p:cNvPr>
          <p:cNvSpPr>
            <a:spLocks noGrp="1" noChangeAspect="1"/>
          </p:cNvSpPr>
          <p:nvPr>
            <p:ph type="body" sz="quarter" idx="14" hasCustomPrompt="1"/>
          </p:nvPr>
        </p:nvSpPr>
        <p:spPr>
          <a:xfrm>
            <a:off x="8476840" y="2113133"/>
            <a:ext cx="3274087" cy="3357626"/>
          </a:xfrm>
          <a:blipFill>
            <a:blip r:embed="rId2"/>
            <a:stretch>
              <a:fillRect/>
            </a:stretch>
          </a:blipFill>
        </p:spPr>
        <p:txBody>
          <a:bodyPr>
            <a:normAutofit/>
          </a:bodyPr>
          <a:lstStyle>
            <a:lvl1pPr>
              <a:defRPr sz="100" b="0" i="0" baseline="0">
                <a:solidFill>
                  <a:schemeClr val="bg1"/>
                </a:solidFill>
              </a:defRPr>
            </a:lvl1pPr>
          </a:lstStyle>
          <a:p>
            <a:pPr lvl="0"/>
            <a:r>
              <a:rPr lang="fr-FR"/>
              <a:t>,</a:t>
            </a:r>
          </a:p>
        </p:txBody>
      </p:sp>
      <p:sp>
        <p:nvSpPr>
          <p:cNvPr id="10" name="Inscriptions 2">
            <a:extLst>
              <a:ext uri="{FF2B5EF4-FFF2-40B4-BE49-F238E27FC236}">
                <a16:creationId xmlns:a16="http://schemas.microsoft.com/office/drawing/2014/main" id="{1B2712E9-B1C0-B2CA-B615-5CD76C0D0EA9}"/>
              </a:ext>
            </a:extLst>
          </p:cNvPr>
          <p:cNvSpPr>
            <a:spLocks noGrp="1"/>
          </p:cNvSpPr>
          <p:nvPr>
            <p:ph type="body" sz="quarter" idx="10" hasCustomPrompt="1"/>
          </p:nvPr>
        </p:nvSpPr>
        <p:spPr>
          <a:xfrm>
            <a:off x="5681833" y="3412333"/>
            <a:ext cx="1152000" cy="288000"/>
          </a:xfrm>
        </p:spPr>
        <p:txBody>
          <a:bodyPr>
            <a:normAutofit/>
          </a:bodyPr>
          <a:lstStyle>
            <a:lvl1pPr>
              <a:lnSpc>
                <a:spcPct val="85000"/>
              </a:lnSpc>
              <a:spcBef>
                <a:spcPts val="0"/>
              </a:spcBef>
              <a:spcAft>
                <a:spcPts val="0"/>
              </a:spcAft>
              <a:defRPr sz="900" spc="-10" baseline="0"/>
            </a:lvl1pPr>
          </a:lstStyle>
          <a:p>
            <a:pPr lvl="0"/>
            <a:r>
              <a:rPr lang="fr-FR"/>
              <a:t>+33 (0)5 61 14 XX XX</a:t>
            </a:r>
            <a:br>
              <a:rPr lang="fr-FR"/>
            </a:br>
            <a:r>
              <a:rPr lang="fr-FR"/>
              <a:t>univ-toulouse.fr</a:t>
            </a:r>
          </a:p>
        </p:txBody>
      </p:sp>
      <p:sp>
        <p:nvSpPr>
          <p:cNvPr id="11" name="Inscriptions 1">
            <a:extLst>
              <a:ext uri="{FF2B5EF4-FFF2-40B4-BE49-F238E27FC236}">
                <a16:creationId xmlns:a16="http://schemas.microsoft.com/office/drawing/2014/main" id="{31E2DA72-0A6C-C715-76E7-0920ADE37106}"/>
              </a:ext>
            </a:extLst>
          </p:cNvPr>
          <p:cNvSpPr>
            <a:spLocks noGrp="1"/>
          </p:cNvSpPr>
          <p:nvPr>
            <p:ph type="body" sz="quarter" idx="11" hasCustomPrompt="1"/>
          </p:nvPr>
        </p:nvSpPr>
        <p:spPr>
          <a:xfrm>
            <a:off x="4335805" y="3412333"/>
            <a:ext cx="1152000" cy="288000"/>
          </a:xfrm>
        </p:spPr>
        <p:txBody>
          <a:bodyPr>
            <a:normAutofit/>
          </a:bodyPr>
          <a:lstStyle>
            <a:lvl1pPr>
              <a:lnSpc>
                <a:spcPct val="85000"/>
              </a:lnSpc>
              <a:spcBef>
                <a:spcPts val="0"/>
              </a:spcBef>
              <a:spcAft>
                <a:spcPts val="0"/>
              </a:spcAft>
              <a:defRPr sz="900" spc="-10" baseline="0"/>
            </a:lvl1pPr>
          </a:lstStyle>
          <a:p>
            <a:pPr lvl="0"/>
            <a:r>
              <a:rPr lang="fr-FR"/>
              <a:t>Votre texte</a:t>
            </a:r>
          </a:p>
        </p:txBody>
      </p:sp>
      <p:sp>
        <p:nvSpPr>
          <p:cNvPr id="3" name="Sous-titre">
            <a:extLst>
              <a:ext uri="{FF2B5EF4-FFF2-40B4-BE49-F238E27FC236}">
                <a16:creationId xmlns:a16="http://schemas.microsoft.com/office/drawing/2014/main" id="{FC017932-A2E5-471A-A9AD-1BA2A8B68D8D}"/>
              </a:ext>
            </a:extLst>
          </p:cNvPr>
          <p:cNvSpPr>
            <a:spLocks noGrp="1"/>
          </p:cNvSpPr>
          <p:nvPr>
            <p:ph type="subTitle" idx="1" hasCustomPrompt="1"/>
          </p:nvPr>
        </p:nvSpPr>
        <p:spPr>
          <a:xfrm>
            <a:off x="4335805" y="1939073"/>
            <a:ext cx="3672000" cy="948132"/>
          </a:xfrm>
        </p:spPr>
        <p:txBody>
          <a:bodyPr>
            <a:normAutofit/>
          </a:bodyPr>
          <a:lstStyle>
            <a:lvl1pPr marL="0" indent="0" algn="l">
              <a:lnSpc>
                <a:spcPct val="85000"/>
              </a:lnSpc>
              <a:spcBef>
                <a:spcPts val="0"/>
              </a:spcBef>
              <a:spcAft>
                <a:spcPts val="0"/>
              </a:spcAft>
              <a:buNone/>
              <a:defRPr sz="2300" b="1" cap="none" spc="-50"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Sous-titre /</a:t>
            </a:r>
            <a:br>
              <a:rPr lang="fr-FR"/>
            </a:br>
            <a:r>
              <a:rPr lang="fr-FR"/>
              <a:t>Section de l’Université</a:t>
            </a:r>
          </a:p>
        </p:txBody>
      </p:sp>
      <p:sp>
        <p:nvSpPr>
          <p:cNvPr id="2" name="Titre général">
            <a:extLst>
              <a:ext uri="{FF2B5EF4-FFF2-40B4-BE49-F238E27FC236}">
                <a16:creationId xmlns:a16="http://schemas.microsoft.com/office/drawing/2014/main" id="{093F8915-9A06-487A-AA45-F32FF371AD43}"/>
              </a:ext>
            </a:extLst>
          </p:cNvPr>
          <p:cNvSpPr>
            <a:spLocks noGrp="1"/>
          </p:cNvSpPr>
          <p:nvPr>
            <p:ph type="ctrTitle" hasCustomPrompt="1"/>
          </p:nvPr>
        </p:nvSpPr>
        <p:spPr>
          <a:xfrm>
            <a:off x="4335805" y="687624"/>
            <a:ext cx="3672000" cy="1152000"/>
          </a:xfrm>
        </p:spPr>
        <p:txBody>
          <a:bodyPr anchor="b" anchorCtr="0">
            <a:normAutofit/>
          </a:bodyPr>
          <a:lstStyle>
            <a:lvl1pPr algn="l">
              <a:lnSpc>
                <a:spcPct val="80000"/>
              </a:lnSpc>
              <a:defRPr sz="4200" b="1" cap="none" baseline="0">
                <a:latin typeface="+mj-lt"/>
              </a:defRPr>
            </a:lvl1pPr>
          </a:lstStyle>
          <a:p>
            <a:r>
              <a:rPr lang="fr-FR"/>
              <a:t>Titre général</a:t>
            </a:r>
            <a:br>
              <a:rPr lang="fr-FR"/>
            </a:br>
            <a:r>
              <a:rPr lang="fr-FR"/>
              <a:t>sur 1 ou 2 lignes</a:t>
            </a:r>
          </a:p>
        </p:txBody>
      </p:sp>
      <p:sp>
        <p:nvSpPr>
          <p:cNvPr id="16" name="Décoratif">
            <a:extLst>
              <a:ext uri="{FF2B5EF4-FFF2-40B4-BE49-F238E27FC236}">
                <a16:creationId xmlns:a16="http://schemas.microsoft.com/office/drawing/2014/main" id="{48AB8E85-277B-D238-1C96-A513E30116A6}"/>
              </a:ext>
            </a:extLst>
          </p:cNvPr>
          <p:cNvSpPr>
            <a:spLocks noGrp="1"/>
          </p:cNvSpPr>
          <p:nvPr>
            <p:ph type="body" sz="quarter" idx="12" hasCustomPrompt="1"/>
          </p:nvPr>
        </p:nvSpPr>
        <p:spPr>
          <a:xfrm>
            <a:off x="2603085" y="476250"/>
            <a:ext cx="1314000" cy="1368000"/>
          </a:xfrm>
          <a:solidFill>
            <a:schemeClr val="accent1"/>
          </a:solidFill>
        </p:spPr>
        <p:txBody>
          <a:bodyPr>
            <a:normAutofit/>
          </a:bodyPr>
          <a:lstStyle>
            <a:lvl1pPr>
              <a:defRPr sz="100" b="0" i="0" baseline="0">
                <a:solidFill>
                  <a:schemeClr val="accent1"/>
                </a:solidFill>
              </a:defRPr>
            </a:lvl1pPr>
          </a:lstStyle>
          <a:p>
            <a:pPr lvl="0"/>
            <a:r>
              <a:rPr lang="fr-FR"/>
              <a:t>,01</a:t>
            </a:r>
          </a:p>
        </p:txBody>
      </p:sp>
      <p:pic>
        <p:nvPicPr>
          <p:cNvPr id="6" name="Image 5" descr="Logo République Française">
            <a:extLst>
              <a:ext uri="{FF2B5EF4-FFF2-40B4-BE49-F238E27FC236}">
                <a16:creationId xmlns:a16="http://schemas.microsoft.com/office/drawing/2014/main" id="{4924F7A4-2B9E-189A-3CDD-874DF2E445B3}"/>
              </a:ext>
            </a:extLst>
          </p:cNvPr>
          <p:cNvPicPr>
            <a:picLocks noChangeAspect="1"/>
          </p:cNvPicPr>
          <p:nvPr userDrawn="1"/>
        </p:nvPicPr>
        <p:blipFill>
          <a:blip r:embed="rId3"/>
          <a:stretch>
            <a:fillRect/>
          </a:stretch>
        </p:blipFill>
        <p:spPr>
          <a:xfrm>
            <a:off x="405389" y="467427"/>
            <a:ext cx="905258" cy="798578"/>
          </a:xfrm>
          <a:prstGeom prst="rect">
            <a:avLst/>
          </a:prstGeom>
        </p:spPr>
      </p:pic>
      <p:pic>
        <p:nvPicPr>
          <p:cNvPr id="9" name="Image 8" descr="Faculté Santé">
            <a:extLst>
              <a:ext uri="{FF2B5EF4-FFF2-40B4-BE49-F238E27FC236}">
                <a16:creationId xmlns:a16="http://schemas.microsoft.com/office/drawing/2014/main" id="{EDB6DEF1-B430-F4C7-6F41-5AA65505E574}"/>
              </a:ext>
            </a:extLst>
          </p:cNvPr>
          <p:cNvPicPr>
            <a:picLocks noChangeAspect="1"/>
          </p:cNvPicPr>
          <p:nvPr userDrawn="1"/>
        </p:nvPicPr>
        <p:blipFill>
          <a:blip r:embed="rId4"/>
          <a:stretch>
            <a:fillRect/>
          </a:stretch>
        </p:blipFill>
        <p:spPr>
          <a:xfrm>
            <a:off x="420534" y="5847079"/>
            <a:ext cx="1170434" cy="502921"/>
          </a:xfrm>
          <a:prstGeom prst="rect">
            <a:avLst/>
          </a:prstGeom>
        </p:spPr>
      </p:pic>
    </p:spTree>
    <p:extLst>
      <p:ext uri="{BB962C8B-B14F-4D97-AF65-F5344CB8AC3E}">
        <p14:creationId xmlns:p14="http://schemas.microsoft.com/office/powerpoint/2010/main" val="166414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99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952A47-9635-34B0-DDCE-2E604B89A20B}"/>
              </a:ext>
            </a:extLst>
          </p:cNvPr>
          <p:cNvSpPr>
            <a:spLocks noGrp="1"/>
          </p:cNvSpPr>
          <p:nvPr>
            <p:ph type="dt" sz="half" idx="10"/>
          </p:nvPr>
        </p:nvSpPr>
        <p:spPr/>
        <p:txBody>
          <a:bodyPr/>
          <a:lstStyle/>
          <a:p>
            <a:r>
              <a:rPr lang="fr-FR"/>
              <a:t>03/07/2025</a:t>
            </a:r>
          </a:p>
        </p:txBody>
      </p:sp>
      <p:sp>
        <p:nvSpPr>
          <p:cNvPr id="4" name="Footer Placeholder 3">
            <a:extLst>
              <a:ext uri="{FF2B5EF4-FFF2-40B4-BE49-F238E27FC236}">
                <a16:creationId xmlns:a16="http://schemas.microsoft.com/office/drawing/2014/main" id="{0276DBD1-655A-2EC0-4C4A-45AA0FEA25DE}"/>
              </a:ext>
            </a:extLst>
          </p:cNvPr>
          <p:cNvSpPr>
            <a:spLocks noGrp="1"/>
          </p:cNvSpPr>
          <p:nvPr>
            <p:ph type="ftr" sz="quarter" idx="11"/>
          </p:nvPr>
        </p:nvSpPr>
        <p:spPr/>
        <p:txBody>
          <a:bodyPr/>
          <a:lstStyle/>
          <a:p>
            <a:pPr algn="l"/>
            <a:r>
              <a:rPr lang="fr-FR"/>
              <a:t>INFORMATIONS - Points Parcours</a:t>
            </a:r>
          </a:p>
        </p:txBody>
      </p:sp>
      <p:sp>
        <p:nvSpPr>
          <p:cNvPr id="5" name="Slide Number Placeholder 4">
            <a:extLst>
              <a:ext uri="{FF2B5EF4-FFF2-40B4-BE49-F238E27FC236}">
                <a16:creationId xmlns:a16="http://schemas.microsoft.com/office/drawing/2014/main" id="{4065DF21-FB77-3149-8F6F-48985182297F}"/>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6" name="Title 5">
            <a:extLst>
              <a:ext uri="{FF2B5EF4-FFF2-40B4-BE49-F238E27FC236}">
                <a16:creationId xmlns:a16="http://schemas.microsoft.com/office/drawing/2014/main" id="{A7907B9F-0740-7800-966E-3EB061AD354F}"/>
              </a:ext>
            </a:extLst>
          </p:cNvPr>
          <p:cNvSpPr>
            <a:spLocks noGrp="1"/>
          </p:cNvSpPr>
          <p:nvPr>
            <p:ph type="title" hasCustomPrompt="1"/>
          </p:nvPr>
        </p:nvSpPr>
        <p:spPr/>
        <p:txBody>
          <a:bodyPr/>
          <a:lstStyle>
            <a:lvl1pPr>
              <a:defRPr/>
            </a:lvl1pPr>
          </a:lstStyle>
          <a:p>
            <a:r>
              <a:rPr lang="en-US"/>
              <a:t>Titre de la slide (facultatif)</a:t>
            </a:r>
            <a:endParaRPr lang="fr-FR"/>
          </a:p>
        </p:txBody>
      </p:sp>
    </p:spTree>
    <p:extLst>
      <p:ext uri="{BB962C8B-B14F-4D97-AF65-F5344CB8AC3E}">
        <p14:creationId xmlns:p14="http://schemas.microsoft.com/office/powerpoint/2010/main" val="3327007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MERCI">
    <p:spTree>
      <p:nvGrpSpPr>
        <p:cNvPr id="1" name=""/>
        <p:cNvGrpSpPr/>
        <p:nvPr/>
      </p:nvGrpSpPr>
      <p:grpSpPr>
        <a:xfrm>
          <a:off x="0" y="0"/>
          <a:ext cx="0" cy="0"/>
          <a:chOff x="0" y="0"/>
          <a:chExt cx="0" cy="0"/>
        </a:xfrm>
      </p:grpSpPr>
      <p:sp>
        <p:nvSpPr>
          <p:cNvPr id="4" name="Espace réservé pour une image  4">
            <a:extLst>
              <a:ext uri="{FF2B5EF4-FFF2-40B4-BE49-F238E27FC236}">
                <a16:creationId xmlns:a16="http://schemas.microsoft.com/office/drawing/2014/main" id="{904D381A-FCCB-B69C-4797-2BB0FB54C756}"/>
              </a:ext>
            </a:extLst>
          </p:cNvPr>
          <p:cNvSpPr>
            <a:spLocks noGrp="1"/>
          </p:cNvSpPr>
          <p:nvPr>
            <p:ph type="pic" sz="quarter" idx="15" hasCustomPrompt="1"/>
          </p:nvPr>
        </p:nvSpPr>
        <p:spPr>
          <a:xfrm>
            <a:off x="2603085" y="469171"/>
            <a:ext cx="9588913" cy="5868560"/>
          </a:xfrm>
        </p:spPr>
        <p:txBody>
          <a:bodyPr>
            <a:normAutofit/>
          </a:bodyPr>
          <a:lstStyle>
            <a:lvl1pPr marL="1080000">
              <a:spcBef>
                <a:spcPts val="0"/>
              </a:spcBef>
              <a:spcAft>
                <a:spcPts val="0"/>
              </a:spcAft>
              <a:defRPr sz="1400" b="0" i="0" baseline="0">
                <a:sym typeface="Wingdings" panose="05000000000000000000" pitchFamily="2" charset="2"/>
              </a:defRPr>
            </a:lvl1pPr>
          </a:lstStyle>
          <a:p>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r>
              <a:rPr lang="fr-FR"/>
              <a:t>AJOUTER UNE IMAGE :</a:t>
            </a:r>
            <a:br>
              <a:rPr lang="fr-FR"/>
            </a:br>
            <a:br>
              <a:rPr lang="fr-FR"/>
            </a:br>
            <a:r>
              <a:rPr lang="fr-FR"/>
              <a:t>1) Cliquez sur l'icône ci-contre </a:t>
            </a:r>
            <a:br>
              <a:rPr lang="fr-FR"/>
            </a:br>
            <a:br>
              <a:rPr lang="fr-FR"/>
            </a:br>
            <a:r>
              <a:rPr lang="fr-FR"/>
              <a:t>2) Si besoin, passez l’image en arrière-plan :</a:t>
            </a:r>
            <a:br>
              <a:rPr lang="fr-FR"/>
            </a:br>
            <a:r>
              <a:rPr lang="fr-FR"/>
              <a:t>a. Cliquez-droit sur l’image</a:t>
            </a:r>
            <a:br>
              <a:rPr lang="fr-FR"/>
            </a:br>
            <a:r>
              <a:rPr lang="fr-FR"/>
              <a:t>b. Choisissez « Arrière-plan »</a:t>
            </a:r>
          </a:p>
          <a:p>
            <a:endParaRPr lang="fr-FR"/>
          </a:p>
        </p:txBody>
      </p:sp>
      <p:sp>
        <p:nvSpPr>
          <p:cNvPr id="17" name="Espace réservé du texte 14">
            <a:extLst>
              <a:ext uri="{FF2B5EF4-FFF2-40B4-BE49-F238E27FC236}">
                <a16:creationId xmlns:a16="http://schemas.microsoft.com/office/drawing/2014/main" id="{27CACE46-68B3-991B-0974-5854B07A7BCC}"/>
              </a:ext>
              <a:ext uri="{C183D7F6-B498-43B3-948B-1728B52AA6E4}">
                <adec:decorative xmlns:adec="http://schemas.microsoft.com/office/drawing/2017/decorative" val="1"/>
              </a:ext>
            </a:extLst>
          </p:cNvPr>
          <p:cNvSpPr>
            <a:spLocks noGrp="1"/>
          </p:cNvSpPr>
          <p:nvPr>
            <p:ph type="body" sz="quarter" idx="13" hasCustomPrompt="1"/>
          </p:nvPr>
        </p:nvSpPr>
        <p:spPr>
          <a:xfrm>
            <a:off x="6970121" y="3243278"/>
            <a:ext cx="5221877" cy="3094453"/>
          </a:xfrm>
          <a:solidFill>
            <a:schemeClr val="accent4"/>
          </a:solidFill>
        </p:spPr>
        <p:txBody>
          <a:bodyPr>
            <a:normAutofit/>
          </a:bodyPr>
          <a:lstStyle>
            <a:lvl1pPr>
              <a:defRPr sz="100" b="0" i="0" baseline="0">
                <a:solidFill>
                  <a:schemeClr val="accent4"/>
                </a:solidFill>
              </a:defRPr>
            </a:lvl1pPr>
          </a:lstStyle>
          <a:p>
            <a:pPr lvl="0"/>
            <a:r>
              <a:rPr lang="fr-FR"/>
              <a:t>,</a:t>
            </a:r>
          </a:p>
        </p:txBody>
      </p:sp>
      <p:sp>
        <p:nvSpPr>
          <p:cNvPr id="2" name="Titre 1">
            <a:extLst>
              <a:ext uri="{FF2B5EF4-FFF2-40B4-BE49-F238E27FC236}">
                <a16:creationId xmlns:a16="http://schemas.microsoft.com/office/drawing/2014/main" id="{093F8915-9A06-487A-AA45-F32FF371AD43}"/>
              </a:ext>
            </a:extLst>
          </p:cNvPr>
          <p:cNvSpPr>
            <a:spLocks noGrp="1"/>
          </p:cNvSpPr>
          <p:nvPr>
            <p:ph type="ctrTitle" hasCustomPrompt="1"/>
          </p:nvPr>
        </p:nvSpPr>
        <p:spPr>
          <a:xfrm>
            <a:off x="7174228" y="3466785"/>
            <a:ext cx="4140000" cy="1152000"/>
          </a:xfrm>
        </p:spPr>
        <p:txBody>
          <a:bodyPr anchor="t" anchorCtr="0">
            <a:normAutofit/>
          </a:bodyPr>
          <a:lstStyle>
            <a:lvl1pPr algn="l">
              <a:defRPr sz="4200" b="1" cap="none" baseline="0">
                <a:latin typeface="+mj-lt"/>
              </a:defRPr>
            </a:lvl1pPr>
          </a:lstStyle>
          <a:p>
            <a:r>
              <a:rPr lang="fr-FR"/>
              <a:t>Slide de fin / Merci</a:t>
            </a:r>
          </a:p>
        </p:txBody>
      </p:sp>
      <p:sp>
        <p:nvSpPr>
          <p:cNvPr id="3" name="Sous-titre 2">
            <a:extLst>
              <a:ext uri="{FF2B5EF4-FFF2-40B4-BE49-F238E27FC236}">
                <a16:creationId xmlns:a16="http://schemas.microsoft.com/office/drawing/2014/main" id="{FC017932-A2E5-471A-A9AD-1BA2A8B68D8D}"/>
              </a:ext>
            </a:extLst>
          </p:cNvPr>
          <p:cNvSpPr>
            <a:spLocks noGrp="1"/>
          </p:cNvSpPr>
          <p:nvPr>
            <p:ph type="subTitle" idx="1" hasCustomPrompt="1"/>
          </p:nvPr>
        </p:nvSpPr>
        <p:spPr>
          <a:xfrm>
            <a:off x="7174228" y="4641456"/>
            <a:ext cx="4140000" cy="1062000"/>
          </a:xfrm>
        </p:spPr>
        <p:txBody>
          <a:bodyPr>
            <a:normAutofit/>
          </a:bodyPr>
          <a:lstStyle>
            <a:lvl1pPr marL="0" indent="0" algn="l">
              <a:lnSpc>
                <a:spcPct val="90000"/>
              </a:lnSpc>
              <a:spcBef>
                <a:spcPts val="0"/>
              </a:spcBef>
              <a:spcAft>
                <a:spcPts val="0"/>
              </a:spcAft>
              <a:buNone/>
              <a:defRPr sz="2500" b="1" cap="none" spc="-50"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Section de l’Université</a:t>
            </a:r>
          </a:p>
        </p:txBody>
      </p:sp>
      <p:sp>
        <p:nvSpPr>
          <p:cNvPr id="10" name="Espace réservé du texte 9">
            <a:extLst>
              <a:ext uri="{FF2B5EF4-FFF2-40B4-BE49-F238E27FC236}">
                <a16:creationId xmlns:a16="http://schemas.microsoft.com/office/drawing/2014/main" id="{1B2712E9-B1C0-B2CA-B615-5CD76C0D0EA9}"/>
              </a:ext>
            </a:extLst>
          </p:cNvPr>
          <p:cNvSpPr>
            <a:spLocks noGrp="1"/>
          </p:cNvSpPr>
          <p:nvPr>
            <p:ph type="body" sz="quarter" idx="10" hasCustomPrompt="1"/>
          </p:nvPr>
        </p:nvSpPr>
        <p:spPr>
          <a:xfrm>
            <a:off x="8481462" y="5954556"/>
            <a:ext cx="1080000" cy="288000"/>
          </a:xfrm>
        </p:spPr>
        <p:txBody>
          <a:bodyPr>
            <a:normAutofit/>
          </a:bodyPr>
          <a:lstStyle>
            <a:lvl1pPr>
              <a:lnSpc>
                <a:spcPct val="85000"/>
              </a:lnSpc>
              <a:spcBef>
                <a:spcPts val="0"/>
              </a:spcBef>
              <a:spcAft>
                <a:spcPts val="0"/>
              </a:spcAft>
              <a:defRPr sz="900" spc="-10" baseline="0"/>
            </a:lvl1pPr>
          </a:lstStyle>
          <a:p>
            <a:pPr lvl="0"/>
            <a:r>
              <a:rPr lang="fr-FR"/>
              <a:t>+33 (0)5 61 14 XX XX</a:t>
            </a:r>
            <a:br>
              <a:rPr lang="fr-FR"/>
            </a:br>
            <a:r>
              <a:rPr lang="fr-FR"/>
              <a:t>univ-toulouse.fr</a:t>
            </a:r>
          </a:p>
        </p:txBody>
      </p:sp>
      <p:sp>
        <p:nvSpPr>
          <p:cNvPr id="11" name="Espace réservé du texte 9">
            <a:extLst>
              <a:ext uri="{FF2B5EF4-FFF2-40B4-BE49-F238E27FC236}">
                <a16:creationId xmlns:a16="http://schemas.microsoft.com/office/drawing/2014/main" id="{31E2DA72-0A6C-C715-76E7-0920ADE37106}"/>
              </a:ext>
            </a:extLst>
          </p:cNvPr>
          <p:cNvSpPr>
            <a:spLocks noGrp="1"/>
          </p:cNvSpPr>
          <p:nvPr>
            <p:ph type="body" sz="quarter" idx="11" hasCustomPrompt="1"/>
          </p:nvPr>
        </p:nvSpPr>
        <p:spPr>
          <a:xfrm>
            <a:off x="7174228" y="5954556"/>
            <a:ext cx="1080000" cy="288000"/>
          </a:xfrm>
        </p:spPr>
        <p:txBody>
          <a:bodyPr>
            <a:normAutofit/>
          </a:bodyPr>
          <a:lstStyle>
            <a:lvl1pPr>
              <a:lnSpc>
                <a:spcPct val="85000"/>
              </a:lnSpc>
              <a:spcBef>
                <a:spcPts val="0"/>
              </a:spcBef>
              <a:spcAft>
                <a:spcPts val="0"/>
              </a:spcAft>
              <a:defRPr sz="900" spc="-10" baseline="0"/>
            </a:lvl1pPr>
          </a:lstStyle>
          <a:p>
            <a:pPr lvl="0"/>
            <a:r>
              <a:rPr lang="fr-FR"/>
              <a:t>Votre texte</a:t>
            </a:r>
          </a:p>
        </p:txBody>
      </p:sp>
      <p:sp>
        <p:nvSpPr>
          <p:cNvPr id="16" name="Espace réservé du texte 14">
            <a:extLst>
              <a:ext uri="{FF2B5EF4-FFF2-40B4-BE49-F238E27FC236}">
                <a16:creationId xmlns:a16="http://schemas.microsoft.com/office/drawing/2014/main" id="{48AB8E85-277B-D238-1C96-A513E30116A6}"/>
              </a:ext>
              <a:ext uri="{C183D7F6-B498-43B3-948B-1728B52AA6E4}">
                <adec:decorative xmlns:adec="http://schemas.microsoft.com/office/drawing/2017/decorative" val="1"/>
              </a:ext>
            </a:extLst>
          </p:cNvPr>
          <p:cNvSpPr>
            <a:spLocks noGrp="1"/>
          </p:cNvSpPr>
          <p:nvPr>
            <p:ph type="body" sz="quarter" idx="12" hasCustomPrompt="1"/>
          </p:nvPr>
        </p:nvSpPr>
        <p:spPr>
          <a:xfrm>
            <a:off x="5656123" y="4969731"/>
            <a:ext cx="1314000" cy="1368000"/>
          </a:xfrm>
          <a:solidFill>
            <a:schemeClr val="accent1"/>
          </a:solidFill>
        </p:spPr>
        <p:txBody>
          <a:bodyPr>
            <a:normAutofit/>
          </a:bodyPr>
          <a:lstStyle>
            <a:lvl1pPr>
              <a:defRPr sz="100" b="0" i="0" baseline="0">
                <a:solidFill>
                  <a:schemeClr val="accent1"/>
                </a:solidFill>
              </a:defRPr>
            </a:lvl1pPr>
          </a:lstStyle>
          <a:p>
            <a:pPr lvl="0"/>
            <a:r>
              <a:rPr lang="fr-FR"/>
              <a:t>,</a:t>
            </a:r>
          </a:p>
        </p:txBody>
      </p:sp>
      <p:pic>
        <p:nvPicPr>
          <p:cNvPr id="37" name="Image 36" descr="Logo République Française">
            <a:extLst>
              <a:ext uri="{FF2B5EF4-FFF2-40B4-BE49-F238E27FC236}">
                <a16:creationId xmlns:a16="http://schemas.microsoft.com/office/drawing/2014/main" id="{4D107C9A-77E2-F284-FB4B-B3F752DD412B}"/>
              </a:ext>
            </a:extLst>
          </p:cNvPr>
          <p:cNvPicPr>
            <a:picLocks noChangeAspect="1"/>
          </p:cNvPicPr>
          <p:nvPr userDrawn="1"/>
        </p:nvPicPr>
        <p:blipFill>
          <a:blip r:embed="rId2"/>
          <a:stretch>
            <a:fillRect/>
          </a:stretch>
        </p:blipFill>
        <p:spPr>
          <a:xfrm>
            <a:off x="405389" y="467427"/>
            <a:ext cx="905258" cy="798578"/>
          </a:xfrm>
          <a:prstGeom prst="rect">
            <a:avLst/>
          </a:prstGeom>
        </p:spPr>
      </p:pic>
      <p:pic>
        <p:nvPicPr>
          <p:cNvPr id="9" name="Image 8" descr="Faculté Santé">
            <a:extLst>
              <a:ext uri="{FF2B5EF4-FFF2-40B4-BE49-F238E27FC236}">
                <a16:creationId xmlns:a16="http://schemas.microsoft.com/office/drawing/2014/main" id="{13D5F810-7DDE-8FA5-9E47-5E8BB36E3E9B}"/>
              </a:ext>
            </a:extLst>
          </p:cNvPr>
          <p:cNvPicPr>
            <a:picLocks noChangeAspect="1"/>
          </p:cNvPicPr>
          <p:nvPr userDrawn="1"/>
        </p:nvPicPr>
        <p:blipFill>
          <a:blip r:embed="rId3"/>
          <a:stretch>
            <a:fillRect/>
          </a:stretch>
        </p:blipFill>
        <p:spPr>
          <a:xfrm>
            <a:off x="420534" y="5847079"/>
            <a:ext cx="1170434" cy="502921"/>
          </a:xfrm>
          <a:prstGeom prst="rect">
            <a:avLst/>
          </a:prstGeom>
        </p:spPr>
      </p:pic>
    </p:spTree>
    <p:extLst>
      <p:ext uri="{BB962C8B-B14F-4D97-AF65-F5344CB8AC3E}">
        <p14:creationId xmlns:p14="http://schemas.microsoft.com/office/powerpoint/2010/main" val="2586522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99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12" name="Espace réservé du texte 10">
            <a:extLst>
              <a:ext uri="{FF2B5EF4-FFF2-40B4-BE49-F238E27FC236}">
                <a16:creationId xmlns:a16="http://schemas.microsoft.com/office/drawing/2014/main" id="{344546A9-4EA8-15B6-55C0-6B3F2C1A870C}"/>
              </a:ext>
            </a:extLst>
          </p:cNvPr>
          <p:cNvSpPr>
            <a:spLocks noGrp="1"/>
          </p:cNvSpPr>
          <p:nvPr>
            <p:ph type="body" sz="quarter" idx="11" hasCustomPrompt="1"/>
          </p:nvPr>
        </p:nvSpPr>
        <p:spPr>
          <a:xfrm>
            <a:off x="4520271" y="397535"/>
            <a:ext cx="7263740" cy="648000"/>
          </a:xfrm>
        </p:spPr>
        <p:txBody>
          <a:bodyPr tIns="72000" anchor="ctr" anchorCtr="0">
            <a:normAutofit/>
          </a:bodyPr>
          <a:lstStyle>
            <a:lvl1pPr>
              <a:lnSpc>
                <a:spcPct val="80000"/>
              </a:lnSpc>
              <a:spcBef>
                <a:spcPts val="0"/>
              </a:spcBef>
              <a:spcAft>
                <a:spcPts val="0"/>
              </a:spcAft>
              <a:defRPr sz="2300" spc="-50" baseline="0"/>
            </a:lvl1pPr>
            <a:lvl2pPr>
              <a:spcBef>
                <a:spcPts val="200"/>
              </a:spcBef>
              <a:spcAft>
                <a:spcPts val="0"/>
              </a:spcAft>
              <a:defRPr/>
            </a:lvl2pPr>
          </a:lstStyle>
          <a:p>
            <a:pPr lvl="0"/>
            <a:r>
              <a:rPr lang="fr-FR"/>
              <a:t>Titre de chapitre. Lorem ipsum dolor</a:t>
            </a:r>
          </a:p>
        </p:txBody>
      </p:sp>
      <p:sp>
        <p:nvSpPr>
          <p:cNvPr id="22" name="Espace réservé du texte 20">
            <a:extLst>
              <a:ext uri="{FF2B5EF4-FFF2-40B4-BE49-F238E27FC236}">
                <a16:creationId xmlns:a16="http://schemas.microsoft.com/office/drawing/2014/main" id="{C8D97745-95E7-0700-09EF-2E5AFF7FDA17}"/>
              </a:ext>
            </a:extLst>
          </p:cNvPr>
          <p:cNvSpPr>
            <a:spLocks noGrp="1"/>
          </p:cNvSpPr>
          <p:nvPr>
            <p:ph type="body" sz="quarter" idx="20" hasCustomPrompt="1"/>
          </p:nvPr>
        </p:nvSpPr>
        <p:spPr>
          <a:xfrm>
            <a:off x="3815160" y="487535"/>
            <a:ext cx="468000" cy="468000"/>
          </a:xfrm>
          <a:solidFill>
            <a:schemeClr val="accent1"/>
          </a:solidFill>
        </p:spPr>
        <p:txBody>
          <a:bodyPr anchor="ctr" anchorCtr="0"/>
          <a:lstStyle>
            <a:lvl1pPr algn="ctr">
              <a:lnSpc>
                <a:spcPct val="100000"/>
              </a:lnSpc>
              <a:spcBef>
                <a:spcPts val="0"/>
              </a:spcBef>
              <a:spcAft>
                <a:spcPts val="0"/>
              </a:spcAft>
              <a:defRPr baseline="0">
                <a:solidFill>
                  <a:schemeClr val="bg1"/>
                </a:solidFill>
              </a:defRPr>
            </a:lvl1pPr>
          </a:lstStyle>
          <a:p>
            <a:pPr lvl="0"/>
            <a:r>
              <a:rPr lang="fr-FR"/>
              <a:t>00</a:t>
            </a:r>
          </a:p>
        </p:txBody>
      </p:sp>
      <p:sp>
        <p:nvSpPr>
          <p:cNvPr id="10" name="Espace réservé du texte 10">
            <a:extLst>
              <a:ext uri="{FF2B5EF4-FFF2-40B4-BE49-F238E27FC236}">
                <a16:creationId xmlns:a16="http://schemas.microsoft.com/office/drawing/2014/main" id="{7C2B2F67-C9EC-1C31-0A8A-61FD992E3753}"/>
              </a:ext>
            </a:extLst>
          </p:cNvPr>
          <p:cNvSpPr>
            <a:spLocks noGrp="1"/>
          </p:cNvSpPr>
          <p:nvPr>
            <p:ph type="body" sz="quarter" idx="21" hasCustomPrompt="1"/>
          </p:nvPr>
        </p:nvSpPr>
        <p:spPr>
          <a:xfrm>
            <a:off x="4520271" y="1327399"/>
            <a:ext cx="7263740" cy="648000"/>
          </a:xfrm>
        </p:spPr>
        <p:txBody>
          <a:bodyPr tIns="72000" anchor="ctr" anchorCtr="0">
            <a:normAutofit/>
          </a:bodyPr>
          <a:lstStyle>
            <a:lvl1pPr>
              <a:lnSpc>
                <a:spcPct val="80000"/>
              </a:lnSpc>
              <a:spcBef>
                <a:spcPts val="0"/>
              </a:spcBef>
              <a:spcAft>
                <a:spcPts val="0"/>
              </a:spcAft>
              <a:defRPr sz="2300" spc="-50" baseline="0"/>
            </a:lvl1pPr>
            <a:lvl2pPr>
              <a:spcBef>
                <a:spcPts val="200"/>
              </a:spcBef>
              <a:spcAft>
                <a:spcPts val="0"/>
              </a:spcAft>
              <a:defRPr/>
            </a:lvl2pPr>
          </a:lstStyle>
          <a:p>
            <a:pPr lvl="0"/>
            <a:r>
              <a:rPr lang="fr-FR"/>
              <a:t>Titre de chapitre. Lorem ipsum dolor</a:t>
            </a:r>
          </a:p>
        </p:txBody>
      </p:sp>
      <p:sp>
        <p:nvSpPr>
          <p:cNvPr id="20" name="Espace réservé du texte 20">
            <a:extLst>
              <a:ext uri="{FF2B5EF4-FFF2-40B4-BE49-F238E27FC236}">
                <a16:creationId xmlns:a16="http://schemas.microsoft.com/office/drawing/2014/main" id="{9D95BF57-34E4-D3C0-A54C-64C1E8B43D2A}"/>
              </a:ext>
            </a:extLst>
          </p:cNvPr>
          <p:cNvSpPr>
            <a:spLocks noGrp="1"/>
          </p:cNvSpPr>
          <p:nvPr>
            <p:ph type="body" sz="quarter" idx="22" hasCustomPrompt="1"/>
          </p:nvPr>
        </p:nvSpPr>
        <p:spPr>
          <a:xfrm>
            <a:off x="3815160" y="1417399"/>
            <a:ext cx="468000" cy="468000"/>
          </a:xfrm>
          <a:solidFill>
            <a:schemeClr val="accent1"/>
          </a:solidFill>
        </p:spPr>
        <p:txBody>
          <a:bodyPr anchor="ctr" anchorCtr="0"/>
          <a:lstStyle>
            <a:lvl1pPr algn="ctr">
              <a:lnSpc>
                <a:spcPct val="100000"/>
              </a:lnSpc>
              <a:spcBef>
                <a:spcPts val="0"/>
              </a:spcBef>
              <a:spcAft>
                <a:spcPts val="0"/>
              </a:spcAft>
              <a:defRPr baseline="0">
                <a:solidFill>
                  <a:schemeClr val="bg1"/>
                </a:solidFill>
              </a:defRPr>
            </a:lvl1pPr>
          </a:lstStyle>
          <a:p>
            <a:pPr lvl="0"/>
            <a:r>
              <a:rPr lang="fr-FR"/>
              <a:t>00</a:t>
            </a:r>
          </a:p>
        </p:txBody>
      </p:sp>
      <p:sp>
        <p:nvSpPr>
          <p:cNvPr id="27" name="Espace réservé du texte 10">
            <a:extLst>
              <a:ext uri="{FF2B5EF4-FFF2-40B4-BE49-F238E27FC236}">
                <a16:creationId xmlns:a16="http://schemas.microsoft.com/office/drawing/2014/main" id="{71A08DDC-8529-0343-497B-4FC825D7FEDF}"/>
              </a:ext>
            </a:extLst>
          </p:cNvPr>
          <p:cNvSpPr>
            <a:spLocks noGrp="1"/>
          </p:cNvSpPr>
          <p:nvPr>
            <p:ph type="body" sz="quarter" idx="23" hasCustomPrompt="1"/>
          </p:nvPr>
        </p:nvSpPr>
        <p:spPr>
          <a:xfrm>
            <a:off x="4520271" y="2257263"/>
            <a:ext cx="7263740" cy="648000"/>
          </a:xfrm>
        </p:spPr>
        <p:txBody>
          <a:bodyPr tIns="72000" anchor="ctr" anchorCtr="0">
            <a:normAutofit/>
          </a:bodyPr>
          <a:lstStyle>
            <a:lvl1pPr>
              <a:lnSpc>
                <a:spcPct val="80000"/>
              </a:lnSpc>
              <a:spcBef>
                <a:spcPts val="0"/>
              </a:spcBef>
              <a:spcAft>
                <a:spcPts val="0"/>
              </a:spcAft>
              <a:defRPr sz="2300" spc="-50" baseline="0"/>
            </a:lvl1pPr>
            <a:lvl2pPr>
              <a:spcBef>
                <a:spcPts val="200"/>
              </a:spcBef>
              <a:spcAft>
                <a:spcPts val="0"/>
              </a:spcAft>
              <a:defRPr/>
            </a:lvl2pPr>
          </a:lstStyle>
          <a:p>
            <a:pPr lvl="0"/>
            <a:r>
              <a:rPr lang="fr-FR"/>
              <a:t>Titre de chapitre. Lorem ipsum dolor</a:t>
            </a:r>
          </a:p>
        </p:txBody>
      </p:sp>
      <p:sp>
        <p:nvSpPr>
          <p:cNvPr id="28" name="Espace réservé du texte 20">
            <a:extLst>
              <a:ext uri="{FF2B5EF4-FFF2-40B4-BE49-F238E27FC236}">
                <a16:creationId xmlns:a16="http://schemas.microsoft.com/office/drawing/2014/main" id="{9CF84758-CA81-EBB9-6213-455101632E0D}"/>
              </a:ext>
            </a:extLst>
          </p:cNvPr>
          <p:cNvSpPr>
            <a:spLocks noGrp="1"/>
          </p:cNvSpPr>
          <p:nvPr>
            <p:ph type="body" sz="quarter" idx="24" hasCustomPrompt="1"/>
          </p:nvPr>
        </p:nvSpPr>
        <p:spPr>
          <a:xfrm>
            <a:off x="3815160" y="2347263"/>
            <a:ext cx="468000" cy="468000"/>
          </a:xfrm>
          <a:solidFill>
            <a:schemeClr val="accent1"/>
          </a:solidFill>
        </p:spPr>
        <p:txBody>
          <a:bodyPr anchor="ctr" anchorCtr="0"/>
          <a:lstStyle>
            <a:lvl1pPr algn="ctr">
              <a:lnSpc>
                <a:spcPct val="100000"/>
              </a:lnSpc>
              <a:spcBef>
                <a:spcPts val="0"/>
              </a:spcBef>
              <a:spcAft>
                <a:spcPts val="0"/>
              </a:spcAft>
              <a:defRPr baseline="0">
                <a:solidFill>
                  <a:schemeClr val="bg1"/>
                </a:solidFill>
              </a:defRPr>
            </a:lvl1pPr>
          </a:lstStyle>
          <a:p>
            <a:pPr lvl="0"/>
            <a:r>
              <a:rPr lang="fr-FR"/>
              <a:t>00</a:t>
            </a:r>
          </a:p>
        </p:txBody>
      </p:sp>
      <p:sp>
        <p:nvSpPr>
          <p:cNvPr id="35" name="Espace réservé du texte 10">
            <a:extLst>
              <a:ext uri="{FF2B5EF4-FFF2-40B4-BE49-F238E27FC236}">
                <a16:creationId xmlns:a16="http://schemas.microsoft.com/office/drawing/2014/main" id="{2551EC61-8109-641A-6259-EFBDD5055F98}"/>
              </a:ext>
            </a:extLst>
          </p:cNvPr>
          <p:cNvSpPr>
            <a:spLocks noGrp="1"/>
          </p:cNvSpPr>
          <p:nvPr>
            <p:ph type="body" sz="quarter" idx="25" hasCustomPrompt="1"/>
          </p:nvPr>
        </p:nvSpPr>
        <p:spPr>
          <a:xfrm>
            <a:off x="4520271" y="3187127"/>
            <a:ext cx="7263740" cy="648000"/>
          </a:xfrm>
        </p:spPr>
        <p:txBody>
          <a:bodyPr tIns="72000" anchor="ctr" anchorCtr="0">
            <a:normAutofit/>
          </a:bodyPr>
          <a:lstStyle>
            <a:lvl1pPr>
              <a:lnSpc>
                <a:spcPct val="80000"/>
              </a:lnSpc>
              <a:spcBef>
                <a:spcPts val="0"/>
              </a:spcBef>
              <a:spcAft>
                <a:spcPts val="0"/>
              </a:spcAft>
              <a:defRPr sz="2300" spc="-50" baseline="0"/>
            </a:lvl1pPr>
            <a:lvl2pPr>
              <a:spcBef>
                <a:spcPts val="200"/>
              </a:spcBef>
              <a:spcAft>
                <a:spcPts val="0"/>
              </a:spcAft>
              <a:defRPr/>
            </a:lvl2pPr>
          </a:lstStyle>
          <a:p>
            <a:pPr lvl="0"/>
            <a:r>
              <a:rPr lang="fr-FR"/>
              <a:t>Titre de chapitre. Lorem ipsum dolor</a:t>
            </a:r>
          </a:p>
        </p:txBody>
      </p:sp>
      <p:sp>
        <p:nvSpPr>
          <p:cNvPr id="36" name="Espace réservé du texte 20">
            <a:extLst>
              <a:ext uri="{FF2B5EF4-FFF2-40B4-BE49-F238E27FC236}">
                <a16:creationId xmlns:a16="http://schemas.microsoft.com/office/drawing/2014/main" id="{CA0994CB-B174-780D-9205-26F31D8442E8}"/>
              </a:ext>
            </a:extLst>
          </p:cNvPr>
          <p:cNvSpPr>
            <a:spLocks noGrp="1"/>
          </p:cNvSpPr>
          <p:nvPr>
            <p:ph type="body" sz="quarter" idx="26" hasCustomPrompt="1"/>
          </p:nvPr>
        </p:nvSpPr>
        <p:spPr>
          <a:xfrm>
            <a:off x="3815160" y="3277127"/>
            <a:ext cx="468000" cy="468000"/>
          </a:xfrm>
          <a:solidFill>
            <a:schemeClr val="accent1"/>
          </a:solidFill>
        </p:spPr>
        <p:txBody>
          <a:bodyPr anchor="ctr" anchorCtr="0"/>
          <a:lstStyle>
            <a:lvl1pPr algn="ctr">
              <a:lnSpc>
                <a:spcPct val="100000"/>
              </a:lnSpc>
              <a:spcBef>
                <a:spcPts val="0"/>
              </a:spcBef>
              <a:spcAft>
                <a:spcPts val="0"/>
              </a:spcAft>
              <a:defRPr baseline="0">
                <a:solidFill>
                  <a:schemeClr val="bg1"/>
                </a:solidFill>
              </a:defRPr>
            </a:lvl1pPr>
          </a:lstStyle>
          <a:p>
            <a:pPr lvl="0"/>
            <a:r>
              <a:rPr lang="fr-FR"/>
              <a:t>00</a:t>
            </a:r>
          </a:p>
        </p:txBody>
      </p:sp>
      <p:sp>
        <p:nvSpPr>
          <p:cNvPr id="37" name="Espace réservé du texte 10">
            <a:extLst>
              <a:ext uri="{FF2B5EF4-FFF2-40B4-BE49-F238E27FC236}">
                <a16:creationId xmlns:a16="http://schemas.microsoft.com/office/drawing/2014/main" id="{5E899592-EA0D-04BB-D3F9-49E37FE2FDA7}"/>
              </a:ext>
            </a:extLst>
          </p:cNvPr>
          <p:cNvSpPr>
            <a:spLocks noGrp="1"/>
          </p:cNvSpPr>
          <p:nvPr>
            <p:ph type="body" sz="quarter" idx="27" hasCustomPrompt="1"/>
          </p:nvPr>
        </p:nvSpPr>
        <p:spPr>
          <a:xfrm>
            <a:off x="4520271" y="4116991"/>
            <a:ext cx="7263740" cy="648000"/>
          </a:xfrm>
        </p:spPr>
        <p:txBody>
          <a:bodyPr tIns="72000" anchor="ctr" anchorCtr="0">
            <a:normAutofit/>
          </a:bodyPr>
          <a:lstStyle>
            <a:lvl1pPr>
              <a:lnSpc>
                <a:spcPct val="80000"/>
              </a:lnSpc>
              <a:spcBef>
                <a:spcPts val="0"/>
              </a:spcBef>
              <a:spcAft>
                <a:spcPts val="0"/>
              </a:spcAft>
              <a:defRPr sz="2300" spc="-50" baseline="0"/>
            </a:lvl1pPr>
            <a:lvl2pPr>
              <a:spcBef>
                <a:spcPts val="200"/>
              </a:spcBef>
              <a:spcAft>
                <a:spcPts val="0"/>
              </a:spcAft>
              <a:defRPr/>
            </a:lvl2pPr>
          </a:lstStyle>
          <a:p>
            <a:pPr lvl="0"/>
            <a:r>
              <a:rPr lang="fr-FR"/>
              <a:t>Titre de chapitre. Lorem ipsum dolor</a:t>
            </a:r>
          </a:p>
        </p:txBody>
      </p:sp>
      <p:sp>
        <p:nvSpPr>
          <p:cNvPr id="38" name="Espace réservé du texte 20">
            <a:extLst>
              <a:ext uri="{FF2B5EF4-FFF2-40B4-BE49-F238E27FC236}">
                <a16:creationId xmlns:a16="http://schemas.microsoft.com/office/drawing/2014/main" id="{E9E9EA33-0556-8148-38AF-C18866249442}"/>
              </a:ext>
            </a:extLst>
          </p:cNvPr>
          <p:cNvSpPr>
            <a:spLocks noGrp="1"/>
          </p:cNvSpPr>
          <p:nvPr>
            <p:ph type="body" sz="quarter" idx="28" hasCustomPrompt="1"/>
          </p:nvPr>
        </p:nvSpPr>
        <p:spPr>
          <a:xfrm>
            <a:off x="3815160" y="4206991"/>
            <a:ext cx="468000" cy="468000"/>
          </a:xfrm>
          <a:solidFill>
            <a:schemeClr val="accent1"/>
          </a:solidFill>
        </p:spPr>
        <p:txBody>
          <a:bodyPr anchor="ctr" anchorCtr="0"/>
          <a:lstStyle>
            <a:lvl1pPr algn="ctr">
              <a:lnSpc>
                <a:spcPct val="100000"/>
              </a:lnSpc>
              <a:spcBef>
                <a:spcPts val="0"/>
              </a:spcBef>
              <a:spcAft>
                <a:spcPts val="0"/>
              </a:spcAft>
              <a:defRPr baseline="0">
                <a:solidFill>
                  <a:schemeClr val="bg1"/>
                </a:solidFill>
              </a:defRPr>
            </a:lvl1pPr>
          </a:lstStyle>
          <a:p>
            <a:pPr lvl="0"/>
            <a:r>
              <a:rPr lang="fr-FR"/>
              <a:t>00</a:t>
            </a:r>
          </a:p>
        </p:txBody>
      </p:sp>
      <p:sp>
        <p:nvSpPr>
          <p:cNvPr id="45" name="Espace réservé du texte 10">
            <a:extLst>
              <a:ext uri="{FF2B5EF4-FFF2-40B4-BE49-F238E27FC236}">
                <a16:creationId xmlns:a16="http://schemas.microsoft.com/office/drawing/2014/main" id="{2630D091-0A6D-B1A1-75B5-EAD9722BFEAD}"/>
              </a:ext>
            </a:extLst>
          </p:cNvPr>
          <p:cNvSpPr>
            <a:spLocks noGrp="1"/>
          </p:cNvSpPr>
          <p:nvPr>
            <p:ph type="body" sz="quarter" idx="29" hasCustomPrompt="1"/>
          </p:nvPr>
        </p:nvSpPr>
        <p:spPr>
          <a:xfrm>
            <a:off x="4520271" y="5046854"/>
            <a:ext cx="7263740" cy="648000"/>
          </a:xfrm>
        </p:spPr>
        <p:txBody>
          <a:bodyPr tIns="72000" anchor="ctr" anchorCtr="0">
            <a:normAutofit/>
          </a:bodyPr>
          <a:lstStyle>
            <a:lvl1pPr>
              <a:lnSpc>
                <a:spcPct val="80000"/>
              </a:lnSpc>
              <a:spcBef>
                <a:spcPts val="0"/>
              </a:spcBef>
              <a:spcAft>
                <a:spcPts val="0"/>
              </a:spcAft>
              <a:defRPr sz="2300" spc="-50" baseline="0"/>
            </a:lvl1pPr>
            <a:lvl2pPr>
              <a:spcBef>
                <a:spcPts val="200"/>
              </a:spcBef>
              <a:spcAft>
                <a:spcPts val="0"/>
              </a:spcAft>
              <a:defRPr/>
            </a:lvl2pPr>
          </a:lstStyle>
          <a:p>
            <a:pPr lvl="0"/>
            <a:r>
              <a:rPr lang="fr-FR"/>
              <a:t>Titre de chapitre. Lorem ipsum dolor</a:t>
            </a:r>
          </a:p>
        </p:txBody>
      </p:sp>
      <p:sp>
        <p:nvSpPr>
          <p:cNvPr id="46" name="Espace réservé du texte 20">
            <a:extLst>
              <a:ext uri="{FF2B5EF4-FFF2-40B4-BE49-F238E27FC236}">
                <a16:creationId xmlns:a16="http://schemas.microsoft.com/office/drawing/2014/main" id="{00DBB9A1-1680-B6E5-8FE2-5FCDAC12EE21}"/>
              </a:ext>
            </a:extLst>
          </p:cNvPr>
          <p:cNvSpPr>
            <a:spLocks noGrp="1"/>
          </p:cNvSpPr>
          <p:nvPr>
            <p:ph type="body" sz="quarter" idx="30" hasCustomPrompt="1"/>
          </p:nvPr>
        </p:nvSpPr>
        <p:spPr>
          <a:xfrm>
            <a:off x="3815160" y="5136854"/>
            <a:ext cx="468000" cy="468000"/>
          </a:xfrm>
          <a:solidFill>
            <a:schemeClr val="accent1"/>
          </a:solidFill>
        </p:spPr>
        <p:txBody>
          <a:bodyPr anchor="ctr" anchorCtr="0"/>
          <a:lstStyle>
            <a:lvl1pPr algn="ctr">
              <a:lnSpc>
                <a:spcPct val="100000"/>
              </a:lnSpc>
              <a:spcBef>
                <a:spcPts val="0"/>
              </a:spcBef>
              <a:spcAft>
                <a:spcPts val="0"/>
              </a:spcAft>
              <a:defRPr baseline="0">
                <a:solidFill>
                  <a:schemeClr val="bg1"/>
                </a:solidFill>
              </a:defRPr>
            </a:lvl1pPr>
          </a:lstStyle>
          <a:p>
            <a:pPr lvl="0"/>
            <a:r>
              <a:rPr lang="fr-FR"/>
              <a:t>00</a:t>
            </a:r>
          </a:p>
        </p:txBody>
      </p:sp>
      <p:sp>
        <p:nvSpPr>
          <p:cNvPr id="48" name="Espace réservé de la date 47">
            <a:extLst>
              <a:ext uri="{FF2B5EF4-FFF2-40B4-BE49-F238E27FC236}">
                <a16:creationId xmlns:a16="http://schemas.microsoft.com/office/drawing/2014/main" id="{A25C27DD-0501-4553-FB4F-287105D4C544}"/>
              </a:ext>
            </a:extLst>
          </p:cNvPr>
          <p:cNvSpPr>
            <a:spLocks noGrp="1"/>
          </p:cNvSpPr>
          <p:nvPr>
            <p:ph type="dt" sz="half" idx="31"/>
          </p:nvPr>
        </p:nvSpPr>
        <p:spPr/>
        <p:txBody>
          <a:bodyPr/>
          <a:lstStyle/>
          <a:p>
            <a:r>
              <a:rPr lang="fr-FR"/>
              <a:t>03/07/2025</a:t>
            </a:r>
          </a:p>
        </p:txBody>
      </p:sp>
      <p:sp>
        <p:nvSpPr>
          <p:cNvPr id="49" name="Espace réservé du pied de page 48">
            <a:extLst>
              <a:ext uri="{FF2B5EF4-FFF2-40B4-BE49-F238E27FC236}">
                <a16:creationId xmlns:a16="http://schemas.microsoft.com/office/drawing/2014/main" id="{510CD862-B164-30A4-54FA-4DA7BE9FE67C}"/>
              </a:ext>
            </a:extLst>
          </p:cNvPr>
          <p:cNvSpPr>
            <a:spLocks noGrp="1"/>
          </p:cNvSpPr>
          <p:nvPr>
            <p:ph type="ftr" sz="quarter" idx="32"/>
          </p:nvPr>
        </p:nvSpPr>
        <p:spPr/>
        <p:txBody>
          <a:bodyPr/>
          <a:lstStyle/>
          <a:p>
            <a:pPr algn="l"/>
            <a:r>
              <a:rPr lang="fr-FR"/>
              <a:t>INFORMATIONS - Points Parcours</a:t>
            </a:r>
          </a:p>
        </p:txBody>
      </p:sp>
      <p:sp>
        <p:nvSpPr>
          <p:cNvPr id="50" name="Espace réservé du numéro de diapositive 49">
            <a:extLst>
              <a:ext uri="{FF2B5EF4-FFF2-40B4-BE49-F238E27FC236}">
                <a16:creationId xmlns:a16="http://schemas.microsoft.com/office/drawing/2014/main" id="{3F488981-A299-8DBE-265F-600B6C482715}"/>
              </a:ext>
            </a:extLst>
          </p:cNvPr>
          <p:cNvSpPr>
            <a:spLocks noGrp="1"/>
          </p:cNvSpPr>
          <p:nvPr>
            <p:ph type="sldNum" sz="quarter" idx="33"/>
          </p:nvPr>
        </p:nvSpPr>
        <p:spPr/>
        <p:txBody>
          <a:bodyPr/>
          <a:lstStyle/>
          <a:p>
            <a:r>
              <a:rPr lang="fr-FR"/>
              <a:t>page </a:t>
            </a:r>
            <a:fld id="{EF18FDA3-B4B7-4D23-9326-6D1D4F0C50F8}" type="slidenum">
              <a:rPr lang="fr-FR" smtClean="0"/>
              <a:pPr/>
              <a:t>‹N°›</a:t>
            </a:fld>
            <a:endParaRPr lang="fr-FR"/>
          </a:p>
        </p:txBody>
      </p:sp>
      <p:sp>
        <p:nvSpPr>
          <p:cNvPr id="51" name="Titre 50">
            <a:extLst>
              <a:ext uri="{FF2B5EF4-FFF2-40B4-BE49-F238E27FC236}">
                <a16:creationId xmlns:a16="http://schemas.microsoft.com/office/drawing/2014/main" id="{C2921C1B-C46E-5964-C3AD-9D214B0E91F3}"/>
              </a:ext>
            </a:extLst>
          </p:cNvPr>
          <p:cNvSpPr>
            <a:spLocks noGrp="1"/>
          </p:cNvSpPr>
          <p:nvPr>
            <p:ph type="title" hasCustomPrompt="1"/>
          </p:nvPr>
        </p:nvSpPr>
        <p:spPr>
          <a:xfrm>
            <a:off x="407989" y="373833"/>
            <a:ext cx="2880000" cy="1080000"/>
          </a:xfrm>
        </p:spPr>
        <p:txBody>
          <a:bodyPr/>
          <a:lstStyle/>
          <a:p>
            <a:r>
              <a:rPr lang="fr-FR"/>
              <a:t>Slide [Sommaire]</a:t>
            </a:r>
          </a:p>
        </p:txBody>
      </p:sp>
    </p:spTree>
    <p:extLst>
      <p:ext uri="{BB962C8B-B14F-4D97-AF65-F5344CB8AC3E}">
        <p14:creationId xmlns:p14="http://schemas.microsoft.com/office/powerpoint/2010/main" val="3124386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15" name="Espace réservé pour une image  4">
            <a:extLst>
              <a:ext uri="{FF2B5EF4-FFF2-40B4-BE49-F238E27FC236}">
                <a16:creationId xmlns:a16="http://schemas.microsoft.com/office/drawing/2014/main" id="{D7A06D9B-9E9F-00AE-4230-4DABBB7F9CB9}"/>
              </a:ext>
            </a:extLst>
          </p:cNvPr>
          <p:cNvSpPr>
            <a:spLocks noGrp="1"/>
          </p:cNvSpPr>
          <p:nvPr>
            <p:ph type="pic" sz="quarter" idx="16" hasCustomPrompt="1"/>
          </p:nvPr>
        </p:nvSpPr>
        <p:spPr>
          <a:xfrm>
            <a:off x="0" y="0"/>
            <a:ext cx="12192000" cy="6165850"/>
          </a:xfrm>
        </p:spPr>
        <p:txBody>
          <a:bodyPr>
            <a:normAutofit/>
          </a:bodyPr>
          <a:lstStyle>
            <a:lvl1pPr marL="0" algn="ctr">
              <a:spcBef>
                <a:spcPts val="0"/>
              </a:spcBef>
              <a:spcAft>
                <a:spcPts val="0"/>
              </a:spcAft>
              <a:defRPr sz="1400" b="0" i="0" baseline="0">
                <a:sym typeface="Wingdings" panose="05000000000000000000" pitchFamily="2" charset="2"/>
              </a:defRPr>
            </a:lvl1pPr>
          </a:lstStyle>
          <a:p>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br>
              <a:rPr lang="fr-FR"/>
            </a:br>
            <a:r>
              <a:rPr lang="fr-FR"/>
              <a:t> AJOUTER UNE IMAGE </a:t>
            </a:r>
            <a:br>
              <a:rPr lang="fr-FR"/>
            </a:br>
            <a:r>
              <a:rPr lang="fr-FR"/>
              <a:t>1) Cliquez sur l'icône au centre ci-dessus</a:t>
            </a:r>
            <a:br>
              <a:rPr lang="fr-FR"/>
            </a:br>
            <a:r>
              <a:rPr lang="fr-FR"/>
              <a:t>2) Si besoin, passez l’image en arrière-plan :</a:t>
            </a:r>
            <a:br>
              <a:rPr lang="fr-FR"/>
            </a:br>
            <a:r>
              <a:rPr lang="fr-FR"/>
              <a:t>a. Cliquez-droit sur l’image</a:t>
            </a:r>
            <a:br>
              <a:rPr lang="fr-FR"/>
            </a:br>
            <a:r>
              <a:rPr lang="fr-FR"/>
              <a:t>b. Choisissez « Arrière-plan »</a:t>
            </a:r>
          </a:p>
          <a:p>
            <a:endParaRPr lang="fr-FR"/>
          </a:p>
        </p:txBody>
      </p:sp>
      <p:sp>
        <p:nvSpPr>
          <p:cNvPr id="14" name="Espace réservé du texte 14">
            <a:extLst>
              <a:ext uri="{FF2B5EF4-FFF2-40B4-BE49-F238E27FC236}">
                <a16:creationId xmlns:a16="http://schemas.microsoft.com/office/drawing/2014/main" id="{42DCC16B-AC73-83A0-55FE-232DB6C7A246}"/>
              </a:ext>
              <a:ext uri="{C183D7F6-B498-43B3-948B-1728B52AA6E4}">
                <adec:decorative xmlns:adec="http://schemas.microsoft.com/office/drawing/2017/decorative" val="1"/>
              </a:ext>
            </a:extLst>
          </p:cNvPr>
          <p:cNvSpPr>
            <a:spLocks noGrp="1"/>
          </p:cNvSpPr>
          <p:nvPr>
            <p:ph type="body" sz="quarter" idx="15" hasCustomPrompt="1"/>
          </p:nvPr>
        </p:nvSpPr>
        <p:spPr>
          <a:xfrm>
            <a:off x="2177339" y="-1"/>
            <a:ext cx="10019746" cy="4626001"/>
          </a:xfrm>
          <a:solidFill>
            <a:schemeClr val="accent4"/>
          </a:solidFill>
        </p:spPr>
        <p:txBody>
          <a:bodyPr>
            <a:normAutofit/>
          </a:bodyPr>
          <a:lstStyle>
            <a:lvl1pPr>
              <a:defRPr sz="100" b="0" i="0" baseline="0">
                <a:solidFill>
                  <a:schemeClr val="accent4"/>
                </a:solidFill>
              </a:defRPr>
            </a:lvl1pPr>
          </a:lstStyle>
          <a:p>
            <a:pPr lvl="0"/>
            <a:r>
              <a:rPr lang="fr-FR"/>
              <a:t>,</a:t>
            </a:r>
          </a:p>
        </p:txBody>
      </p:sp>
      <p:sp>
        <p:nvSpPr>
          <p:cNvPr id="11" name="Espace réservé du texte 14">
            <a:extLst>
              <a:ext uri="{FF2B5EF4-FFF2-40B4-BE49-F238E27FC236}">
                <a16:creationId xmlns:a16="http://schemas.microsoft.com/office/drawing/2014/main" id="{BDAA9C86-0A46-38E6-2542-CB6342A6EC42}"/>
              </a:ext>
              <a:ext uri="{C183D7F6-B498-43B3-948B-1728B52AA6E4}">
                <adec:decorative xmlns:adec="http://schemas.microsoft.com/office/drawing/2017/decorative" val="1"/>
              </a:ext>
            </a:extLst>
          </p:cNvPr>
          <p:cNvSpPr>
            <a:spLocks noGrp="1"/>
          </p:cNvSpPr>
          <p:nvPr>
            <p:ph type="body" sz="quarter" idx="14" hasCustomPrompt="1"/>
          </p:nvPr>
        </p:nvSpPr>
        <p:spPr>
          <a:xfrm>
            <a:off x="-1" y="0"/>
            <a:ext cx="2177340" cy="2232000"/>
          </a:xfrm>
          <a:solidFill>
            <a:schemeClr val="accent1"/>
          </a:solidFill>
        </p:spPr>
        <p:txBody>
          <a:bodyPr>
            <a:normAutofit/>
          </a:bodyPr>
          <a:lstStyle>
            <a:lvl1pPr>
              <a:defRPr sz="100" b="0" i="0" baseline="0">
                <a:solidFill>
                  <a:schemeClr val="accent1"/>
                </a:solidFill>
              </a:defRPr>
            </a:lvl1pPr>
          </a:lstStyle>
          <a:p>
            <a:pPr lvl="0"/>
            <a:r>
              <a:rPr lang="fr-FR"/>
              <a:t>,01</a:t>
            </a:r>
          </a:p>
        </p:txBody>
      </p:sp>
      <p:sp>
        <p:nvSpPr>
          <p:cNvPr id="2" name="Titre 1">
            <a:extLst>
              <a:ext uri="{FF2B5EF4-FFF2-40B4-BE49-F238E27FC236}">
                <a16:creationId xmlns:a16="http://schemas.microsoft.com/office/drawing/2014/main" id="{093F8915-9A06-487A-AA45-F32FF371AD43}"/>
              </a:ext>
            </a:extLst>
          </p:cNvPr>
          <p:cNvSpPr>
            <a:spLocks noGrp="1"/>
          </p:cNvSpPr>
          <p:nvPr>
            <p:ph type="ctrTitle" hasCustomPrompt="1"/>
          </p:nvPr>
        </p:nvSpPr>
        <p:spPr>
          <a:xfrm>
            <a:off x="2607174" y="166255"/>
            <a:ext cx="6084000" cy="2280912"/>
          </a:xfrm>
        </p:spPr>
        <p:txBody>
          <a:bodyPr anchor="b" anchorCtr="0">
            <a:normAutofit/>
          </a:bodyPr>
          <a:lstStyle>
            <a:lvl1pPr algn="l">
              <a:lnSpc>
                <a:spcPct val="85000"/>
              </a:lnSpc>
              <a:defRPr sz="4200" b="1" cap="none" baseline="0">
                <a:latin typeface="+mj-lt"/>
              </a:defRPr>
            </a:lvl1pPr>
          </a:lstStyle>
          <a:p>
            <a:r>
              <a:rPr lang="fr-FR"/>
              <a:t>Titre du chapitre</a:t>
            </a:r>
          </a:p>
        </p:txBody>
      </p:sp>
      <p:sp>
        <p:nvSpPr>
          <p:cNvPr id="3" name="Sous-titre 2">
            <a:extLst>
              <a:ext uri="{FF2B5EF4-FFF2-40B4-BE49-F238E27FC236}">
                <a16:creationId xmlns:a16="http://schemas.microsoft.com/office/drawing/2014/main" id="{FC017932-A2E5-471A-A9AD-1BA2A8B68D8D}"/>
              </a:ext>
            </a:extLst>
          </p:cNvPr>
          <p:cNvSpPr>
            <a:spLocks noGrp="1"/>
          </p:cNvSpPr>
          <p:nvPr>
            <p:ph type="subTitle" idx="1" hasCustomPrompt="1"/>
          </p:nvPr>
        </p:nvSpPr>
        <p:spPr>
          <a:xfrm>
            <a:off x="2607174" y="2560560"/>
            <a:ext cx="6120000" cy="1584000"/>
          </a:xfrm>
        </p:spPr>
        <p:txBody>
          <a:bodyPr>
            <a:normAutofit/>
          </a:bodyPr>
          <a:lstStyle>
            <a:lvl1pPr marL="0" indent="0" algn="l">
              <a:lnSpc>
                <a:spcPct val="85000"/>
              </a:lnSpc>
              <a:spcBef>
                <a:spcPts val="0"/>
              </a:spcBef>
              <a:spcAft>
                <a:spcPts val="0"/>
              </a:spcAft>
              <a:buNone/>
              <a:defRPr sz="2300" b="1" cap="none" spc="-50"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Sous-titre (facultatif)</a:t>
            </a:r>
          </a:p>
        </p:txBody>
      </p:sp>
      <p:sp>
        <p:nvSpPr>
          <p:cNvPr id="6" name="Espace réservé du texte 5">
            <a:extLst>
              <a:ext uri="{FF2B5EF4-FFF2-40B4-BE49-F238E27FC236}">
                <a16:creationId xmlns:a16="http://schemas.microsoft.com/office/drawing/2014/main" id="{C08BC610-3972-C441-C5F5-FCD1911138E4}"/>
              </a:ext>
            </a:extLst>
          </p:cNvPr>
          <p:cNvSpPr>
            <a:spLocks noGrp="1"/>
          </p:cNvSpPr>
          <p:nvPr>
            <p:ph type="body" sz="quarter" idx="10" hasCustomPrompt="1"/>
          </p:nvPr>
        </p:nvSpPr>
        <p:spPr>
          <a:xfrm>
            <a:off x="431368" y="262106"/>
            <a:ext cx="720000" cy="720000"/>
          </a:xfrm>
        </p:spPr>
        <p:txBody>
          <a:bodyPr>
            <a:normAutofit/>
          </a:bodyPr>
          <a:lstStyle>
            <a:lvl1pPr>
              <a:defRPr sz="4200" b="1" baseline="0">
                <a:solidFill>
                  <a:schemeClr val="bg1"/>
                </a:solidFill>
              </a:defRPr>
            </a:lvl1pPr>
          </a:lstStyle>
          <a:p>
            <a:pPr lvl="0"/>
            <a:r>
              <a:rPr lang="fr-FR"/>
              <a:t>00</a:t>
            </a:r>
          </a:p>
        </p:txBody>
      </p:sp>
      <p:sp>
        <p:nvSpPr>
          <p:cNvPr id="8" name="Espace réservé de la date 7">
            <a:extLst>
              <a:ext uri="{FF2B5EF4-FFF2-40B4-BE49-F238E27FC236}">
                <a16:creationId xmlns:a16="http://schemas.microsoft.com/office/drawing/2014/main" id="{4898840F-D923-2E9B-ECEE-B89E4C5C60E6}"/>
              </a:ext>
            </a:extLst>
          </p:cNvPr>
          <p:cNvSpPr>
            <a:spLocks noGrp="1"/>
          </p:cNvSpPr>
          <p:nvPr>
            <p:ph type="dt" sz="half" idx="11"/>
          </p:nvPr>
        </p:nvSpPr>
        <p:spPr/>
        <p:txBody>
          <a:bodyPr/>
          <a:lstStyle/>
          <a:p>
            <a:r>
              <a:rPr lang="fr-FR"/>
              <a:t>03/07/2025</a:t>
            </a:r>
          </a:p>
        </p:txBody>
      </p:sp>
      <p:sp>
        <p:nvSpPr>
          <p:cNvPr id="9" name="Espace réservé du pied de page 8">
            <a:extLst>
              <a:ext uri="{FF2B5EF4-FFF2-40B4-BE49-F238E27FC236}">
                <a16:creationId xmlns:a16="http://schemas.microsoft.com/office/drawing/2014/main" id="{02A7C18B-6511-9963-4D3D-53061EA42DA3}"/>
              </a:ext>
            </a:extLst>
          </p:cNvPr>
          <p:cNvSpPr>
            <a:spLocks noGrp="1"/>
          </p:cNvSpPr>
          <p:nvPr>
            <p:ph type="ftr" sz="quarter" idx="12"/>
          </p:nvPr>
        </p:nvSpPr>
        <p:spPr/>
        <p:txBody>
          <a:bodyPr/>
          <a:lstStyle/>
          <a:p>
            <a:pPr algn="l"/>
            <a:r>
              <a:rPr lang="fr-FR"/>
              <a:t>INFORMATIONS - Points Parcours</a:t>
            </a:r>
          </a:p>
        </p:txBody>
      </p:sp>
      <p:sp>
        <p:nvSpPr>
          <p:cNvPr id="10" name="Espace réservé du numéro de diapositive 9">
            <a:extLst>
              <a:ext uri="{FF2B5EF4-FFF2-40B4-BE49-F238E27FC236}">
                <a16:creationId xmlns:a16="http://schemas.microsoft.com/office/drawing/2014/main" id="{E36CF4B9-CE74-B334-7203-AD0DDA85C71F}"/>
              </a:ext>
            </a:extLst>
          </p:cNvPr>
          <p:cNvSpPr>
            <a:spLocks noGrp="1"/>
          </p:cNvSpPr>
          <p:nvPr>
            <p:ph type="sldNum" sz="quarter" idx="13"/>
          </p:nvPr>
        </p:nvSpPr>
        <p:spPr/>
        <p:txBody>
          <a:bodyPr/>
          <a:lstStyle/>
          <a:p>
            <a:r>
              <a:rPr lang="fr-FR"/>
              <a:t>page </a:t>
            </a:r>
            <a:fld id="{EF18FDA3-B4B7-4D23-9326-6D1D4F0C50F8}" type="slidenum">
              <a:rPr lang="fr-FR" smtClean="0"/>
              <a:pPr/>
              <a:t>‹N°›</a:t>
            </a:fld>
            <a:endParaRPr lang="fr-FR"/>
          </a:p>
        </p:txBody>
      </p:sp>
    </p:spTree>
    <p:extLst>
      <p:ext uri="{BB962C8B-B14F-4D97-AF65-F5344CB8AC3E}">
        <p14:creationId xmlns:p14="http://schemas.microsoft.com/office/powerpoint/2010/main" val="2342191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ergue texte">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A0FF3813-EB0C-83B7-5E0B-7A16F3E6BF92}"/>
              </a:ext>
            </a:extLst>
          </p:cNvPr>
          <p:cNvSpPr>
            <a:spLocks noGrp="1"/>
          </p:cNvSpPr>
          <p:nvPr>
            <p:ph type="dt" sz="half" idx="10"/>
          </p:nvPr>
        </p:nvSpPr>
        <p:spPr/>
        <p:txBody>
          <a:bodyPr/>
          <a:lstStyle/>
          <a:p>
            <a:r>
              <a:rPr lang="fr-FR"/>
              <a:t>03/07/2025</a:t>
            </a:r>
          </a:p>
        </p:txBody>
      </p:sp>
      <p:sp>
        <p:nvSpPr>
          <p:cNvPr id="4" name="Espace réservé du pied de page 3">
            <a:extLst>
              <a:ext uri="{FF2B5EF4-FFF2-40B4-BE49-F238E27FC236}">
                <a16:creationId xmlns:a16="http://schemas.microsoft.com/office/drawing/2014/main" id="{855B0115-5D32-3D64-4AAB-77BEA27374D6}"/>
              </a:ext>
            </a:extLst>
          </p:cNvPr>
          <p:cNvSpPr>
            <a:spLocks noGrp="1"/>
          </p:cNvSpPr>
          <p:nvPr>
            <p:ph type="ftr" sz="quarter" idx="11"/>
          </p:nvPr>
        </p:nvSpPr>
        <p:spPr/>
        <p:txBody>
          <a:bodyPr/>
          <a:lstStyle/>
          <a:p>
            <a:pPr algn="l"/>
            <a:r>
              <a:rPr lang="fr-FR"/>
              <a:t>INFORMATIONS - Points Parcours</a:t>
            </a:r>
          </a:p>
        </p:txBody>
      </p:sp>
      <p:sp>
        <p:nvSpPr>
          <p:cNvPr id="5" name="Espace réservé du numéro de diapositive 4">
            <a:extLst>
              <a:ext uri="{FF2B5EF4-FFF2-40B4-BE49-F238E27FC236}">
                <a16:creationId xmlns:a16="http://schemas.microsoft.com/office/drawing/2014/main" id="{862EF383-0EAB-EB86-AB48-4CE24876E115}"/>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9" name="Espace réservé du texte 8">
            <a:extLst>
              <a:ext uri="{FF2B5EF4-FFF2-40B4-BE49-F238E27FC236}">
                <a16:creationId xmlns:a16="http://schemas.microsoft.com/office/drawing/2014/main" id="{72A76C4E-0DD1-FD48-3535-6977DF0AC7B9}"/>
              </a:ext>
            </a:extLst>
          </p:cNvPr>
          <p:cNvSpPr>
            <a:spLocks noGrp="1"/>
          </p:cNvSpPr>
          <p:nvPr>
            <p:ph type="body" sz="quarter" idx="16"/>
          </p:nvPr>
        </p:nvSpPr>
        <p:spPr>
          <a:xfrm>
            <a:off x="407986" y="1808163"/>
            <a:ext cx="7560000" cy="37814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6" name="Titre 5">
            <a:extLst>
              <a:ext uri="{FF2B5EF4-FFF2-40B4-BE49-F238E27FC236}">
                <a16:creationId xmlns:a16="http://schemas.microsoft.com/office/drawing/2014/main" id="{21000F7B-75D0-B4D8-2CD1-F0B930F8867A}"/>
              </a:ext>
            </a:extLst>
          </p:cNvPr>
          <p:cNvSpPr>
            <a:spLocks noGrp="1"/>
          </p:cNvSpPr>
          <p:nvPr>
            <p:ph type="title" hasCustomPrompt="1"/>
          </p:nvPr>
        </p:nvSpPr>
        <p:spPr>
          <a:xfrm>
            <a:off x="407989" y="373833"/>
            <a:ext cx="7560000" cy="1080000"/>
          </a:xfrm>
        </p:spPr>
        <p:txBody>
          <a:bodyPr/>
          <a:lstStyle>
            <a:lvl1pPr>
              <a:defRPr/>
            </a:lvl1pPr>
          </a:lstStyle>
          <a:p>
            <a:r>
              <a:rPr lang="fr-FR"/>
              <a:t>Exergue texte</a:t>
            </a:r>
            <a:br>
              <a:rPr lang="fr-FR"/>
            </a:br>
            <a:r>
              <a:rPr lang="fr-FR"/>
              <a:t>(Préambule / Synthèse, etc.)</a:t>
            </a:r>
          </a:p>
        </p:txBody>
      </p:sp>
    </p:spTree>
    <p:extLst>
      <p:ext uri="{BB962C8B-B14F-4D97-AF65-F5344CB8AC3E}">
        <p14:creationId xmlns:p14="http://schemas.microsoft.com/office/powerpoint/2010/main" val="3619691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courant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BC267C-3356-26F6-5D22-199B263EB94A}"/>
              </a:ext>
            </a:extLst>
          </p:cNvPr>
          <p:cNvSpPr>
            <a:spLocks noGrp="1"/>
          </p:cNvSpPr>
          <p:nvPr>
            <p:ph type="title" hasCustomPrompt="1"/>
          </p:nvPr>
        </p:nvSpPr>
        <p:spPr/>
        <p:txBody>
          <a:bodyPr/>
          <a:lstStyle>
            <a:lvl1pPr>
              <a:defRPr/>
            </a:lvl1pPr>
          </a:lstStyle>
          <a:p>
            <a:r>
              <a:rPr lang="fr-FR"/>
              <a:t>Slide courante</a:t>
            </a:r>
          </a:p>
        </p:txBody>
      </p:sp>
      <p:sp>
        <p:nvSpPr>
          <p:cNvPr id="3" name="Espace réservé de la date 2">
            <a:extLst>
              <a:ext uri="{FF2B5EF4-FFF2-40B4-BE49-F238E27FC236}">
                <a16:creationId xmlns:a16="http://schemas.microsoft.com/office/drawing/2014/main" id="{086F2F76-C253-8B21-6E9A-1F1CFF7A35AE}"/>
              </a:ext>
            </a:extLst>
          </p:cNvPr>
          <p:cNvSpPr>
            <a:spLocks noGrp="1"/>
          </p:cNvSpPr>
          <p:nvPr>
            <p:ph type="dt" sz="half" idx="10"/>
          </p:nvPr>
        </p:nvSpPr>
        <p:spPr/>
        <p:txBody>
          <a:bodyPr/>
          <a:lstStyle/>
          <a:p>
            <a:r>
              <a:rPr lang="fr-FR"/>
              <a:t>03/07/2025</a:t>
            </a:r>
          </a:p>
        </p:txBody>
      </p:sp>
      <p:sp>
        <p:nvSpPr>
          <p:cNvPr id="4" name="Espace réservé du pied de page 3">
            <a:extLst>
              <a:ext uri="{FF2B5EF4-FFF2-40B4-BE49-F238E27FC236}">
                <a16:creationId xmlns:a16="http://schemas.microsoft.com/office/drawing/2014/main" id="{89DC6B44-DBC0-6C90-0347-D29820E87C2B}"/>
              </a:ext>
            </a:extLst>
          </p:cNvPr>
          <p:cNvSpPr>
            <a:spLocks noGrp="1"/>
          </p:cNvSpPr>
          <p:nvPr>
            <p:ph type="ftr" sz="quarter" idx="11"/>
          </p:nvPr>
        </p:nvSpPr>
        <p:spPr/>
        <p:txBody>
          <a:bodyPr/>
          <a:lstStyle/>
          <a:p>
            <a:pPr algn="l"/>
            <a:r>
              <a:rPr lang="fr-FR"/>
              <a:t>INFORMATIONS - Points Parcours</a:t>
            </a:r>
          </a:p>
        </p:txBody>
      </p:sp>
      <p:sp>
        <p:nvSpPr>
          <p:cNvPr id="5" name="Espace réservé du numéro de diapositive 4">
            <a:extLst>
              <a:ext uri="{FF2B5EF4-FFF2-40B4-BE49-F238E27FC236}">
                <a16:creationId xmlns:a16="http://schemas.microsoft.com/office/drawing/2014/main" id="{1634531C-587A-35A8-62C8-B82DD5035572}"/>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7" name="Espace réservé du contenu 6">
            <a:extLst>
              <a:ext uri="{FF2B5EF4-FFF2-40B4-BE49-F238E27FC236}">
                <a16:creationId xmlns:a16="http://schemas.microsoft.com/office/drawing/2014/main" id="{998BBB6C-269E-FC62-C850-67950E1186ED}"/>
              </a:ext>
            </a:extLst>
          </p:cNvPr>
          <p:cNvSpPr>
            <a:spLocks noGrp="1"/>
          </p:cNvSpPr>
          <p:nvPr>
            <p:ph sz="quarter" idx="13"/>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9" name="Espace réservé du contenu 8">
            <a:extLst>
              <a:ext uri="{FF2B5EF4-FFF2-40B4-BE49-F238E27FC236}">
                <a16:creationId xmlns:a16="http://schemas.microsoft.com/office/drawing/2014/main" id="{ECD33E3B-7043-528D-8ADC-3BD397F5794F}"/>
              </a:ext>
            </a:extLst>
          </p:cNvPr>
          <p:cNvSpPr>
            <a:spLocks noGrp="1"/>
          </p:cNvSpPr>
          <p:nvPr>
            <p:ph sz="quarter" idx="14"/>
          </p:nvPr>
        </p:nvSpPr>
        <p:spPr>
          <a:xfrm>
            <a:off x="6348413" y="1808163"/>
            <a:ext cx="5435600" cy="37814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Tree>
    <p:extLst>
      <p:ext uri="{BB962C8B-B14F-4D97-AF65-F5344CB8AC3E}">
        <p14:creationId xmlns:p14="http://schemas.microsoft.com/office/powerpoint/2010/main" val="1559935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2363A55A-CCE6-9450-620C-10FC383A33C9}"/>
              </a:ext>
            </a:extLst>
          </p:cNvPr>
          <p:cNvSpPr>
            <a:spLocks noGrp="1"/>
          </p:cNvSpPr>
          <p:nvPr>
            <p:ph type="dt" sz="half" idx="10"/>
          </p:nvPr>
        </p:nvSpPr>
        <p:spPr/>
        <p:txBody>
          <a:bodyPr/>
          <a:lstStyle/>
          <a:p>
            <a:r>
              <a:rPr lang="fr-FR"/>
              <a:t>03/07/2025</a:t>
            </a:r>
          </a:p>
        </p:txBody>
      </p:sp>
      <p:sp>
        <p:nvSpPr>
          <p:cNvPr id="4" name="Espace réservé du pied de page 3">
            <a:extLst>
              <a:ext uri="{FF2B5EF4-FFF2-40B4-BE49-F238E27FC236}">
                <a16:creationId xmlns:a16="http://schemas.microsoft.com/office/drawing/2014/main" id="{BB8BA5D3-EE60-35A4-0EBF-6BD4A1E4311E}"/>
              </a:ext>
            </a:extLst>
          </p:cNvPr>
          <p:cNvSpPr>
            <a:spLocks noGrp="1"/>
          </p:cNvSpPr>
          <p:nvPr>
            <p:ph type="ftr" sz="quarter" idx="11"/>
          </p:nvPr>
        </p:nvSpPr>
        <p:spPr/>
        <p:txBody>
          <a:bodyPr/>
          <a:lstStyle/>
          <a:p>
            <a:pPr algn="l"/>
            <a:r>
              <a:rPr lang="fr-FR"/>
              <a:t>INFORMATIONS - Points Parcours</a:t>
            </a:r>
          </a:p>
        </p:txBody>
      </p:sp>
      <p:sp>
        <p:nvSpPr>
          <p:cNvPr id="5" name="Espace réservé du numéro de diapositive 4">
            <a:extLst>
              <a:ext uri="{FF2B5EF4-FFF2-40B4-BE49-F238E27FC236}">
                <a16:creationId xmlns:a16="http://schemas.microsoft.com/office/drawing/2014/main" id="{E20F8E61-5650-1CA8-BFF4-C933E6B9DD03}"/>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7" name="Espace réservé du texte 8">
            <a:extLst>
              <a:ext uri="{FF2B5EF4-FFF2-40B4-BE49-F238E27FC236}">
                <a16:creationId xmlns:a16="http://schemas.microsoft.com/office/drawing/2014/main" id="{85E3D75E-1F73-B21A-8736-A13E71563934}"/>
              </a:ext>
            </a:extLst>
          </p:cNvPr>
          <p:cNvSpPr>
            <a:spLocks noGrp="1"/>
          </p:cNvSpPr>
          <p:nvPr>
            <p:ph type="body" sz="quarter" idx="17" hasCustomPrompt="1"/>
          </p:nvPr>
        </p:nvSpPr>
        <p:spPr>
          <a:xfrm>
            <a:off x="407988" y="2170190"/>
            <a:ext cx="3420000" cy="720000"/>
          </a:xfrm>
        </p:spPr>
        <p:txBody>
          <a:bodyPr>
            <a:normAutofit/>
          </a:bodyPr>
          <a:lstStyle>
            <a:lvl1pPr>
              <a:defRPr sz="4200" b="0" baseline="0">
                <a:solidFill>
                  <a:schemeClr val="accent1"/>
                </a:solidFill>
              </a:defRPr>
            </a:lvl1pPr>
          </a:lstStyle>
          <a:p>
            <a:pPr lvl="0"/>
            <a:r>
              <a:rPr lang="fr-FR"/>
              <a:t>00,0 M€</a:t>
            </a:r>
          </a:p>
        </p:txBody>
      </p:sp>
      <p:sp>
        <p:nvSpPr>
          <p:cNvPr id="8" name="Espace réservé du texte 8">
            <a:extLst>
              <a:ext uri="{FF2B5EF4-FFF2-40B4-BE49-F238E27FC236}">
                <a16:creationId xmlns:a16="http://schemas.microsoft.com/office/drawing/2014/main" id="{F5CD544E-8AAF-1361-1BC1-A274BC7697BD}"/>
              </a:ext>
            </a:extLst>
          </p:cNvPr>
          <p:cNvSpPr>
            <a:spLocks noGrp="1"/>
          </p:cNvSpPr>
          <p:nvPr>
            <p:ph type="body" sz="quarter" idx="18" hasCustomPrompt="1"/>
          </p:nvPr>
        </p:nvSpPr>
        <p:spPr>
          <a:xfrm>
            <a:off x="4386000" y="2170190"/>
            <a:ext cx="3420000" cy="720000"/>
          </a:xfrm>
        </p:spPr>
        <p:txBody>
          <a:bodyPr>
            <a:normAutofit/>
          </a:bodyPr>
          <a:lstStyle>
            <a:lvl1pPr>
              <a:defRPr sz="4200" b="0" baseline="0">
                <a:solidFill>
                  <a:schemeClr val="accent1"/>
                </a:solidFill>
              </a:defRPr>
            </a:lvl1pPr>
          </a:lstStyle>
          <a:p>
            <a:pPr lvl="0"/>
            <a:r>
              <a:rPr lang="fr-FR"/>
              <a:t>00,0 M€</a:t>
            </a:r>
          </a:p>
        </p:txBody>
      </p:sp>
      <p:sp>
        <p:nvSpPr>
          <p:cNvPr id="10" name="Espace réservé du texte 8">
            <a:extLst>
              <a:ext uri="{FF2B5EF4-FFF2-40B4-BE49-F238E27FC236}">
                <a16:creationId xmlns:a16="http://schemas.microsoft.com/office/drawing/2014/main" id="{1031B65C-8759-914B-6575-2A72718AF901}"/>
              </a:ext>
            </a:extLst>
          </p:cNvPr>
          <p:cNvSpPr>
            <a:spLocks noGrp="1"/>
          </p:cNvSpPr>
          <p:nvPr>
            <p:ph type="body" sz="quarter" idx="19" hasCustomPrompt="1"/>
          </p:nvPr>
        </p:nvSpPr>
        <p:spPr>
          <a:xfrm>
            <a:off x="8364013" y="2170190"/>
            <a:ext cx="3420000" cy="720000"/>
          </a:xfrm>
        </p:spPr>
        <p:txBody>
          <a:bodyPr>
            <a:normAutofit/>
          </a:bodyPr>
          <a:lstStyle>
            <a:lvl1pPr>
              <a:defRPr sz="4200" b="0" baseline="0">
                <a:solidFill>
                  <a:schemeClr val="accent1"/>
                </a:solidFill>
              </a:defRPr>
            </a:lvl1pPr>
          </a:lstStyle>
          <a:p>
            <a:pPr lvl="0"/>
            <a:r>
              <a:rPr lang="fr-FR"/>
              <a:t>00,0 M€</a:t>
            </a:r>
          </a:p>
        </p:txBody>
      </p:sp>
      <p:sp>
        <p:nvSpPr>
          <p:cNvPr id="11" name="Titre 10">
            <a:extLst>
              <a:ext uri="{FF2B5EF4-FFF2-40B4-BE49-F238E27FC236}">
                <a16:creationId xmlns:a16="http://schemas.microsoft.com/office/drawing/2014/main" id="{35B2978C-BE34-3532-743B-53FC89E88E2F}"/>
              </a:ext>
            </a:extLst>
          </p:cNvPr>
          <p:cNvSpPr>
            <a:spLocks noGrp="1"/>
          </p:cNvSpPr>
          <p:nvPr>
            <p:ph type="title" hasCustomPrompt="1"/>
          </p:nvPr>
        </p:nvSpPr>
        <p:spPr/>
        <p:txBody>
          <a:bodyPr/>
          <a:lstStyle/>
          <a:p>
            <a:r>
              <a:rPr lang="fr-FR"/>
              <a:t>Slide [Chiffres clés]</a:t>
            </a:r>
          </a:p>
        </p:txBody>
      </p:sp>
      <p:sp>
        <p:nvSpPr>
          <p:cNvPr id="6" name="Espace réservé du texte 5">
            <a:extLst>
              <a:ext uri="{FF2B5EF4-FFF2-40B4-BE49-F238E27FC236}">
                <a16:creationId xmlns:a16="http://schemas.microsoft.com/office/drawing/2014/main" id="{1B7E147F-8C41-7A04-0691-53E360FACFDB}"/>
              </a:ext>
            </a:extLst>
          </p:cNvPr>
          <p:cNvSpPr>
            <a:spLocks noGrp="1"/>
          </p:cNvSpPr>
          <p:nvPr>
            <p:ph type="body" sz="quarter" idx="20"/>
          </p:nvPr>
        </p:nvSpPr>
        <p:spPr>
          <a:xfrm>
            <a:off x="407988" y="2890190"/>
            <a:ext cx="3419999" cy="2699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4" name="Espace réservé du texte 5">
            <a:extLst>
              <a:ext uri="{FF2B5EF4-FFF2-40B4-BE49-F238E27FC236}">
                <a16:creationId xmlns:a16="http://schemas.microsoft.com/office/drawing/2014/main" id="{6E5DB70F-D9B9-A723-A03F-1098C8664E00}"/>
              </a:ext>
            </a:extLst>
          </p:cNvPr>
          <p:cNvSpPr>
            <a:spLocks noGrp="1"/>
          </p:cNvSpPr>
          <p:nvPr>
            <p:ph type="body" sz="quarter" idx="21"/>
          </p:nvPr>
        </p:nvSpPr>
        <p:spPr>
          <a:xfrm>
            <a:off x="4386000" y="2890190"/>
            <a:ext cx="3419999" cy="2699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 name="Espace réservé du texte 5">
            <a:extLst>
              <a:ext uri="{FF2B5EF4-FFF2-40B4-BE49-F238E27FC236}">
                <a16:creationId xmlns:a16="http://schemas.microsoft.com/office/drawing/2014/main" id="{832A7668-9611-443F-70FC-83C2ED1FB075}"/>
              </a:ext>
            </a:extLst>
          </p:cNvPr>
          <p:cNvSpPr>
            <a:spLocks noGrp="1"/>
          </p:cNvSpPr>
          <p:nvPr>
            <p:ph type="body" sz="quarter" idx="22"/>
          </p:nvPr>
        </p:nvSpPr>
        <p:spPr>
          <a:xfrm>
            <a:off x="8364014" y="2890190"/>
            <a:ext cx="3419999" cy="2699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945052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xergue chiffre clé">
    <p:spTree>
      <p:nvGrpSpPr>
        <p:cNvPr id="1" name=""/>
        <p:cNvGrpSpPr/>
        <p:nvPr/>
      </p:nvGrpSpPr>
      <p:grpSpPr>
        <a:xfrm>
          <a:off x="0" y="0"/>
          <a:ext cx="0" cy="0"/>
          <a:chOff x="0" y="0"/>
          <a:chExt cx="0" cy="0"/>
        </a:xfrm>
      </p:grpSpPr>
      <p:sp>
        <p:nvSpPr>
          <p:cNvPr id="9" name="Espace réservé du texte 14">
            <a:extLst>
              <a:ext uri="{FF2B5EF4-FFF2-40B4-BE49-F238E27FC236}">
                <a16:creationId xmlns:a16="http://schemas.microsoft.com/office/drawing/2014/main" id="{694A68C2-F786-996B-A621-E154F542E647}"/>
              </a:ext>
              <a:ext uri="{C183D7F6-B498-43B3-948B-1728B52AA6E4}">
                <adec:decorative xmlns:adec="http://schemas.microsoft.com/office/drawing/2017/decorative" val="1"/>
              </a:ext>
            </a:extLst>
          </p:cNvPr>
          <p:cNvSpPr>
            <a:spLocks noGrp="1"/>
          </p:cNvSpPr>
          <p:nvPr>
            <p:ph type="body" sz="quarter" idx="15" hasCustomPrompt="1"/>
          </p:nvPr>
        </p:nvSpPr>
        <p:spPr>
          <a:xfrm>
            <a:off x="0" y="-1"/>
            <a:ext cx="12192000" cy="6165851"/>
          </a:xfrm>
          <a:solidFill>
            <a:schemeClr val="accent2"/>
          </a:solidFill>
        </p:spPr>
        <p:txBody>
          <a:bodyPr>
            <a:normAutofit/>
          </a:bodyPr>
          <a:lstStyle>
            <a:lvl1pPr>
              <a:defRPr sz="100" b="0" i="0" baseline="0">
                <a:solidFill>
                  <a:schemeClr val="accent2"/>
                </a:solidFill>
              </a:defRPr>
            </a:lvl1pPr>
          </a:lstStyle>
          <a:p>
            <a:pPr lvl="0"/>
            <a:r>
              <a:rPr lang="fr-FR"/>
              <a:t>,</a:t>
            </a:r>
          </a:p>
        </p:txBody>
      </p:sp>
      <p:sp>
        <p:nvSpPr>
          <p:cNvPr id="2" name="Titre 1">
            <a:extLst>
              <a:ext uri="{FF2B5EF4-FFF2-40B4-BE49-F238E27FC236}">
                <a16:creationId xmlns:a16="http://schemas.microsoft.com/office/drawing/2014/main" id="{F7EDAE7D-4CCB-F1A2-0693-6B4CF9797910}"/>
              </a:ext>
            </a:extLst>
          </p:cNvPr>
          <p:cNvSpPr>
            <a:spLocks noGrp="1"/>
          </p:cNvSpPr>
          <p:nvPr>
            <p:ph type="title" hasCustomPrompt="1"/>
          </p:nvPr>
        </p:nvSpPr>
        <p:spPr/>
        <p:txBody>
          <a:bodyPr/>
          <a:lstStyle>
            <a:lvl1pPr algn="ctr">
              <a:defRPr baseline="0">
                <a:solidFill>
                  <a:schemeClr val="bg1"/>
                </a:solidFill>
              </a:defRPr>
            </a:lvl1pPr>
          </a:lstStyle>
          <a:p>
            <a:r>
              <a:rPr lang="fr-FR"/>
              <a:t>Titre de la slide (facultatif)</a:t>
            </a:r>
          </a:p>
        </p:txBody>
      </p:sp>
      <p:sp>
        <p:nvSpPr>
          <p:cNvPr id="3" name="Espace réservé de la date 2">
            <a:extLst>
              <a:ext uri="{FF2B5EF4-FFF2-40B4-BE49-F238E27FC236}">
                <a16:creationId xmlns:a16="http://schemas.microsoft.com/office/drawing/2014/main" id="{A3E46C08-7617-3E9F-1DB6-90E9FACF4FB4}"/>
              </a:ext>
            </a:extLst>
          </p:cNvPr>
          <p:cNvSpPr>
            <a:spLocks noGrp="1"/>
          </p:cNvSpPr>
          <p:nvPr>
            <p:ph type="dt" sz="half" idx="10"/>
          </p:nvPr>
        </p:nvSpPr>
        <p:spPr/>
        <p:txBody>
          <a:bodyPr/>
          <a:lstStyle/>
          <a:p>
            <a:r>
              <a:rPr lang="fr-FR"/>
              <a:t>03/07/2025</a:t>
            </a:r>
          </a:p>
        </p:txBody>
      </p:sp>
      <p:sp>
        <p:nvSpPr>
          <p:cNvPr id="4" name="Espace réservé du pied de page 3">
            <a:extLst>
              <a:ext uri="{FF2B5EF4-FFF2-40B4-BE49-F238E27FC236}">
                <a16:creationId xmlns:a16="http://schemas.microsoft.com/office/drawing/2014/main" id="{81EBD4CA-0FFC-800D-4B6C-3998C8E30A75}"/>
              </a:ext>
            </a:extLst>
          </p:cNvPr>
          <p:cNvSpPr>
            <a:spLocks noGrp="1"/>
          </p:cNvSpPr>
          <p:nvPr>
            <p:ph type="ftr" sz="quarter" idx="11"/>
          </p:nvPr>
        </p:nvSpPr>
        <p:spPr/>
        <p:txBody>
          <a:bodyPr/>
          <a:lstStyle/>
          <a:p>
            <a:pPr algn="l"/>
            <a:r>
              <a:rPr lang="fr-FR"/>
              <a:t>INFORMATIONS - Points Parcours</a:t>
            </a:r>
          </a:p>
        </p:txBody>
      </p:sp>
      <p:sp>
        <p:nvSpPr>
          <p:cNvPr id="5" name="Espace réservé du numéro de diapositive 4">
            <a:extLst>
              <a:ext uri="{FF2B5EF4-FFF2-40B4-BE49-F238E27FC236}">
                <a16:creationId xmlns:a16="http://schemas.microsoft.com/office/drawing/2014/main" id="{B9447D21-FBC3-EE77-0F75-B70E139E9B99}"/>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8" name="Espace réservé du texte 7">
            <a:extLst>
              <a:ext uri="{FF2B5EF4-FFF2-40B4-BE49-F238E27FC236}">
                <a16:creationId xmlns:a16="http://schemas.microsoft.com/office/drawing/2014/main" id="{95F226D7-8CFF-A925-5815-E72A66193C1C}"/>
              </a:ext>
            </a:extLst>
          </p:cNvPr>
          <p:cNvSpPr>
            <a:spLocks noGrp="1"/>
          </p:cNvSpPr>
          <p:nvPr>
            <p:ph type="body" sz="quarter" idx="13"/>
          </p:nvPr>
        </p:nvSpPr>
        <p:spPr>
          <a:xfrm>
            <a:off x="2496000" y="2475571"/>
            <a:ext cx="7200000" cy="3114017"/>
          </a:xfrm>
        </p:spPr>
        <p:txBody>
          <a:bodyPr/>
          <a:lstStyle>
            <a:lvl1pPr algn="ctr">
              <a:defRPr>
                <a:solidFill>
                  <a:schemeClr val="bg2"/>
                </a:solidFill>
              </a:defRPr>
            </a:lvl1pPr>
            <a:lvl2pPr algn="ctr">
              <a:defRPr baseline="0">
                <a:solidFill>
                  <a:schemeClr val="bg1"/>
                </a:solidFill>
              </a:defRPr>
            </a:lvl2pPr>
            <a:lvl3pPr algn="ctr">
              <a:defRPr baseline="0">
                <a:solidFill>
                  <a:schemeClr val="bg1"/>
                </a:solidFill>
              </a:defRPr>
            </a:lvl3pPr>
            <a:lvl4pPr algn="ctr">
              <a:defRPr baseline="0">
                <a:solidFill>
                  <a:schemeClr val="bg1"/>
                </a:solidFill>
              </a:defRPr>
            </a:lvl4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10" name="Espace réservé du texte 8">
            <a:extLst>
              <a:ext uri="{FF2B5EF4-FFF2-40B4-BE49-F238E27FC236}">
                <a16:creationId xmlns:a16="http://schemas.microsoft.com/office/drawing/2014/main" id="{0EBE7E30-FC9B-2DAA-5166-931627DEE40B}"/>
              </a:ext>
            </a:extLst>
          </p:cNvPr>
          <p:cNvSpPr>
            <a:spLocks noGrp="1"/>
          </p:cNvSpPr>
          <p:nvPr>
            <p:ph type="body" sz="quarter" idx="17" hasCustomPrompt="1"/>
          </p:nvPr>
        </p:nvSpPr>
        <p:spPr>
          <a:xfrm>
            <a:off x="2496000" y="1827666"/>
            <a:ext cx="7200000" cy="647904"/>
          </a:xfrm>
        </p:spPr>
        <p:txBody>
          <a:bodyPr>
            <a:normAutofit/>
          </a:bodyPr>
          <a:lstStyle>
            <a:lvl1pPr algn="ctr">
              <a:lnSpc>
                <a:spcPct val="80000"/>
              </a:lnSpc>
              <a:defRPr sz="4200" b="0" baseline="0">
                <a:solidFill>
                  <a:schemeClr val="accent1"/>
                </a:solidFill>
              </a:defRPr>
            </a:lvl1pPr>
          </a:lstStyle>
          <a:p>
            <a:pPr lvl="0"/>
            <a:r>
              <a:rPr lang="fr-FR"/>
              <a:t>00,0 M€</a:t>
            </a:r>
          </a:p>
        </p:txBody>
      </p:sp>
    </p:spTree>
    <p:extLst>
      <p:ext uri="{BB962C8B-B14F-4D97-AF65-F5344CB8AC3E}">
        <p14:creationId xmlns:p14="http://schemas.microsoft.com/office/powerpoint/2010/main" val="3493153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 visuel (1)">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24BF3D9A-19E1-4E12-CB5F-5B029687033C}"/>
              </a:ext>
            </a:extLst>
          </p:cNvPr>
          <p:cNvSpPr>
            <a:spLocks noGrp="1"/>
          </p:cNvSpPr>
          <p:nvPr>
            <p:ph type="dt" sz="half" idx="10"/>
          </p:nvPr>
        </p:nvSpPr>
        <p:spPr/>
        <p:txBody>
          <a:bodyPr/>
          <a:lstStyle/>
          <a:p>
            <a:r>
              <a:rPr lang="fr-FR"/>
              <a:t>03/07/2025</a:t>
            </a:r>
          </a:p>
        </p:txBody>
      </p:sp>
      <p:sp>
        <p:nvSpPr>
          <p:cNvPr id="4" name="Espace réservé du pied de page 3">
            <a:extLst>
              <a:ext uri="{FF2B5EF4-FFF2-40B4-BE49-F238E27FC236}">
                <a16:creationId xmlns:a16="http://schemas.microsoft.com/office/drawing/2014/main" id="{A6B85825-EE20-D21D-0D49-87150964CB49}"/>
              </a:ext>
            </a:extLst>
          </p:cNvPr>
          <p:cNvSpPr>
            <a:spLocks noGrp="1"/>
          </p:cNvSpPr>
          <p:nvPr>
            <p:ph type="ftr" sz="quarter" idx="11"/>
          </p:nvPr>
        </p:nvSpPr>
        <p:spPr/>
        <p:txBody>
          <a:bodyPr/>
          <a:lstStyle/>
          <a:p>
            <a:pPr algn="l"/>
            <a:r>
              <a:rPr lang="fr-FR"/>
              <a:t>INFORMATIONS - Points Parcours</a:t>
            </a:r>
          </a:p>
        </p:txBody>
      </p:sp>
      <p:sp>
        <p:nvSpPr>
          <p:cNvPr id="5" name="Espace réservé du numéro de diapositive 4">
            <a:extLst>
              <a:ext uri="{FF2B5EF4-FFF2-40B4-BE49-F238E27FC236}">
                <a16:creationId xmlns:a16="http://schemas.microsoft.com/office/drawing/2014/main" id="{24E8D8C9-051B-3578-C74E-387ED30FEE0D}"/>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12" name="Espace réservé du texte 11">
            <a:extLst>
              <a:ext uri="{FF2B5EF4-FFF2-40B4-BE49-F238E27FC236}">
                <a16:creationId xmlns:a16="http://schemas.microsoft.com/office/drawing/2014/main" id="{F7F71022-00E7-9A5F-E4B0-6576DD844CDA}"/>
              </a:ext>
            </a:extLst>
          </p:cNvPr>
          <p:cNvSpPr>
            <a:spLocks noGrp="1"/>
          </p:cNvSpPr>
          <p:nvPr>
            <p:ph type="body" sz="quarter" idx="17"/>
          </p:nvPr>
        </p:nvSpPr>
        <p:spPr>
          <a:xfrm>
            <a:off x="407989" y="1808163"/>
            <a:ext cx="5940424" cy="37814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13" name="Espace réservé pour une image  3">
            <a:extLst>
              <a:ext uri="{FF2B5EF4-FFF2-40B4-BE49-F238E27FC236}">
                <a16:creationId xmlns:a16="http://schemas.microsoft.com/office/drawing/2014/main" id="{28AF0682-98C0-31F4-8C2B-EF0EF06FAE57}"/>
              </a:ext>
            </a:extLst>
          </p:cNvPr>
          <p:cNvSpPr>
            <a:spLocks noGrp="1"/>
          </p:cNvSpPr>
          <p:nvPr>
            <p:ph type="pic" sz="quarter" idx="18" hasCustomPrompt="1"/>
          </p:nvPr>
        </p:nvSpPr>
        <p:spPr>
          <a:xfrm>
            <a:off x="6755896" y="0"/>
            <a:ext cx="5436104" cy="6174089"/>
          </a:xfrm>
        </p:spPr>
        <p:txBody>
          <a:bodyPr>
            <a:normAutofit/>
          </a:bodyPr>
          <a:lstStyle>
            <a:lvl1pPr algn="ctr">
              <a:lnSpc>
                <a:spcPct val="100000"/>
              </a:lnSpc>
              <a:spcBef>
                <a:spcPts val="0"/>
              </a:spcBef>
              <a:spcAft>
                <a:spcPts val="0"/>
              </a:spcAft>
              <a:defRPr sz="1500" baseline="0"/>
            </a:lvl1pPr>
          </a:lstStyle>
          <a:p>
            <a:br>
              <a:rPr lang="fr-FR"/>
            </a:br>
            <a:br>
              <a:rPr lang="fr-FR"/>
            </a:br>
            <a:br>
              <a:rPr lang="fr-FR"/>
            </a:br>
            <a:br>
              <a:rPr lang="fr-FR"/>
            </a:br>
            <a:br>
              <a:rPr lang="fr-FR"/>
            </a:br>
            <a:br>
              <a:rPr lang="fr-FR"/>
            </a:br>
            <a:br>
              <a:rPr lang="fr-FR"/>
            </a:br>
            <a:br>
              <a:rPr lang="fr-FR"/>
            </a:br>
            <a:br>
              <a:rPr lang="fr-FR"/>
            </a:br>
            <a:br>
              <a:rPr lang="fr-FR"/>
            </a:br>
            <a:r>
              <a:rPr lang="fr-FR"/>
              <a:t>AJOUTER UNE IMAGE :</a:t>
            </a:r>
            <a:br>
              <a:rPr lang="fr-FR"/>
            </a:br>
            <a:r>
              <a:rPr lang="fr-FR"/>
              <a:t>Cliquez sur l'icône ci-dessous</a:t>
            </a:r>
          </a:p>
        </p:txBody>
      </p:sp>
      <p:sp>
        <p:nvSpPr>
          <p:cNvPr id="6" name="Titre 5">
            <a:extLst>
              <a:ext uri="{FF2B5EF4-FFF2-40B4-BE49-F238E27FC236}">
                <a16:creationId xmlns:a16="http://schemas.microsoft.com/office/drawing/2014/main" id="{3581964A-DDBB-B0AB-3837-7A552D83691C}"/>
              </a:ext>
            </a:extLst>
          </p:cNvPr>
          <p:cNvSpPr>
            <a:spLocks noGrp="1"/>
          </p:cNvSpPr>
          <p:nvPr>
            <p:ph type="title" hasCustomPrompt="1"/>
          </p:nvPr>
        </p:nvSpPr>
        <p:spPr>
          <a:xfrm>
            <a:off x="407989" y="373833"/>
            <a:ext cx="5940424" cy="1080000"/>
          </a:xfrm>
        </p:spPr>
        <p:txBody>
          <a:bodyPr/>
          <a:lstStyle/>
          <a:p>
            <a:r>
              <a:rPr lang="fr-FR"/>
              <a:t>Titre + visuel</a:t>
            </a:r>
          </a:p>
        </p:txBody>
      </p:sp>
    </p:spTree>
    <p:extLst>
      <p:ext uri="{BB962C8B-B14F-4D97-AF65-F5344CB8AC3E}">
        <p14:creationId xmlns:p14="http://schemas.microsoft.com/office/powerpoint/2010/main" val="2361710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 visuel (2)">
    <p:spTree>
      <p:nvGrpSpPr>
        <p:cNvPr id="1" name=""/>
        <p:cNvGrpSpPr/>
        <p:nvPr/>
      </p:nvGrpSpPr>
      <p:grpSpPr>
        <a:xfrm>
          <a:off x="0" y="0"/>
          <a:ext cx="0" cy="0"/>
          <a:chOff x="0" y="0"/>
          <a:chExt cx="0" cy="0"/>
        </a:xfrm>
      </p:grpSpPr>
      <p:sp>
        <p:nvSpPr>
          <p:cNvPr id="2" name="Espace réservé du texte 14">
            <a:extLst>
              <a:ext uri="{FF2B5EF4-FFF2-40B4-BE49-F238E27FC236}">
                <a16:creationId xmlns:a16="http://schemas.microsoft.com/office/drawing/2014/main" id="{7C225203-7149-AA36-E8AB-1857CAFE5832}"/>
              </a:ext>
              <a:ext uri="{C183D7F6-B498-43B3-948B-1728B52AA6E4}">
                <adec:decorative xmlns:adec="http://schemas.microsoft.com/office/drawing/2017/decorative" val="1"/>
              </a:ext>
            </a:extLst>
          </p:cNvPr>
          <p:cNvSpPr>
            <a:spLocks noGrp="1"/>
          </p:cNvSpPr>
          <p:nvPr>
            <p:ph type="body" sz="quarter" idx="15" hasCustomPrompt="1"/>
          </p:nvPr>
        </p:nvSpPr>
        <p:spPr>
          <a:xfrm>
            <a:off x="0" y="-1"/>
            <a:ext cx="6096000" cy="6165851"/>
          </a:xfrm>
          <a:solidFill>
            <a:schemeClr val="accent2"/>
          </a:solidFill>
        </p:spPr>
        <p:txBody>
          <a:bodyPr>
            <a:normAutofit/>
          </a:bodyPr>
          <a:lstStyle>
            <a:lvl1pPr>
              <a:defRPr sz="100" b="0" i="0" baseline="0">
                <a:solidFill>
                  <a:schemeClr val="accent2"/>
                </a:solidFill>
              </a:defRPr>
            </a:lvl1pPr>
          </a:lstStyle>
          <a:p>
            <a:pPr lvl="0"/>
            <a:r>
              <a:rPr lang="fr-FR"/>
              <a:t>,</a:t>
            </a:r>
          </a:p>
        </p:txBody>
      </p:sp>
      <p:sp>
        <p:nvSpPr>
          <p:cNvPr id="3" name="Espace réservé de la date 2">
            <a:extLst>
              <a:ext uri="{FF2B5EF4-FFF2-40B4-BE49-F238E27FC236}">
                <a16:creationId xmlns:a16="http://schemas.microsoft.com/office/drawing/2014/main" id="{24BF3D9A-19E1-4E12-CB5F-5B029687033C}"/>
              </a:ext>
            </a:extLst>
          </p:cNvPr>
          <p:cNvSpPr>
            <a:spLocks noGrp="1"/>
          </p:cNvSpPr>
          <p:nvPr>
            <p:ph type="dt" sz="half" idx="10"/>
          </p:nvPr>
        </p:nvSpPr>
        <p:spPr/>
        <p:txBody>
          <a:bodyPr/>
          <a:lstStyle/>
          <a:p>
            <a:r>
              <a:rPr lang="fr-FR"/>
              <a:t>03/07/2025</a:t>
            </a:r>
          </a:p>
        </p:txBody>
      </p:sp>
      <p:sp>
        <p:nvSpPr>
          <p:cNvPr id="4" name="Espace réservé du pied de page 3">
            <a:extLst>
              <a:ext uri="{FF2B5EF4-FFF2-40B4-BE49-F238E27FC236}">
                <a16:creationId xmlns:a16="http://schemas.microsoft.com/office/drawing/2014/main" id="{A6B85825-EE20-D21D-0D49-87150964CB49}"/>
              </a:ext>
            </a:extLst>
          </p:cNvPr>
          <p:cNvSpPr>
            <a:spLocks noGrp="1"/>
          </p:cNvSpPr>
          <p:nvPr>
            <p:ph type="ftr" sz="quarter" idx="11"/>
          </p:nvPr>
        </p:nvSpPr>
        <p:spPr/>
        <p:txBody>
          <a:bodyPr/>
          <a:lstStyle/>
          <a:p>
            <a:pPr algn="l"/>
            <a:r>
              <a:rPr lang="fr-FR"/>
              <a:t>INFORMATIONS - Points Parcours</a:t>
            </a:r>
          </a:p>
        </p:txBody>
      </p:sp>
      <p:sp>
        <p:nvSpPr>
          <p:cNvPr id="5" name="Espace réservé du numéro de diapositive 4">
            <a:extLst>
              <a:ext uri="{FF2B5EF4-FFF2-40B4-BE49-F238E27FC236}">
                <a16:creationId xmlns:a16="http://schemas.microsoft.com/office/drawing/2014/main" id="{24E8D8C9-051B-3578-C74E-387ED30FEE0D}"/>
              </a:ext>
            </a:extLst>
          </p:cNvPr>
          <p:cNvSpPr>
            <a:spLocks noGrp="1"/>
          </p:cNvSpPr>
          <p:nvPr>
            <p:ph type="sldNum" sz="quarter" idx="12"/>
          </p:nvPr>
        </p:nvSpPr>
        <p:spPr/>
        <p:txBody>
          <a:bodyPr/>
          <a:lstStyle/>
          <a:p>
            <a:r>
              <a:rPr lang="fr-FR"/>
              <a:t>page </a:t>
            </a:r>
            <a:fld id="{EF18FDA3-B4B7-4D23-9326-6D1D4F0C50F8}" type="slidenum">
              <a:rPr lang="fr-FR" smtClean="0"/>
              <a:pPr/>
              <a:t>‹N°›</a:t>
            </a:fld>
            <a:endParaRPr lang="fr-FR"/>
          </a:p>
        </p:txBody>
      </p:sp>
      <p:sp>
        <p:nvSpPr>
          <p:cNvPr id="12" name="Espace réservé du texte 11">
            <a:extLst>
              <a:ext uri="{FF2B5EF4-FFF2-40B4-BE49-F238E27FC236}">
                <a16:creationId xmlns:a16="http://schemas.microsoft.com/office/drawing/2014/main" id="{F7F71022-00E7-9A5F-E4B0-6576DD844CDA}"/>
              </a:ext>
            </a:extLst>
          </p:cNvPr>
          <p:cNvSpPr>
            <a:spLocks noGrp="1"/>
          </p:cNvSpPr>
          <p:nvPr>
            <p:ph type="body" sz="quarter" idx="17"/>
          </p:nvPr>
        </p:nvSpPr>
        <p:spPr>
          <a:xfrm>
            <a:off x="407989" y="1808163"/>
            <a:ext cx="5280021" cy="3781425"/>
          </a:xfrm>
        </p:spPr>
        <p:txBody>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stStyle>
          <a:p>
            <a:pPr lvl="0"/>
            <a:r>
              <a:rPr lang="fr-FR"/>
              <a:t>Cliquez pour modifier les styles du texte du masque</a:t>
            </a:r>
          </a:p>
          <a:p>
            <a:pPr lvl="1"/>
            <a:r>
              <a:rPr lang="fr-FR"/>
              <a:t>Deuxième niveau</a:t>
            </a:r>
          </a:p>
          <a:p>
            <a:pPr lvl="2"/>
            <a:r>
              <a:rPr lang="fr-FR"/>
              <a:t>Troisième niveau</a:t>
            </a:r>
          </a:p>
          <a:p>
            <a:pPr lvl="3"/>
            <a:r>
              <a:rPr lang="fr-FR"/>
              <a:t>Quatrième niveau</a:t>
            </a:r>
          </a:p>
        </p:txBody>
      </p:sp>
      <p:sp>
        <p:nvSpPr>
          <p:cNvPr id="13" name="Espace réservé pour une image  3">
            <a:extLst>
              <a:ext uri="{FF2B5EF4-FFF2-40B4-BE49-F238E27FC236}">
                <a16:creationId xmlns:a16="http://schemas.microsoft.com/office/drawing/2014/main" id="{28AF0682-98C0-31F4-8C2B-EF0EF06FAE57}"/>
              </a:ext>
            </a:extLst>
          </p:cNvPr>
          <p:cNvSpPr>
            <a:spLocks noGrp="1"/>
          </p:cNvSpPr>
          <p:nvPr>
            <p:ph type="pic" sz="quarter" idx="18" hasCustomPrompt="1"/>
          </p:nvPr>
        </p:nvSpPr>
        <p:spPr>
          <a:xfrm>
            <a:off x="6096000" y="0"/>
            <a:ext cx="6096000" cy="6174089"/>
          </a:xfrm>
        </p:spPr>
        <p:txBody>
          <a:bodyPr>
            <a:normAutofit/>
          </a:bodyPr>
          <a:lstStyle>
            <a:lvl1pPr algn="ctr">
              <a:lnSpc>
                <a:spcPct val="100000"/>
              </a:lnSpc>
              <a:spcBef>
                <a:spcPts val="0"/>
              </a:spcBef>
              <a:spcAft>
                <a:spcPts val="0"/>
              </a:spcAft>
              <a:defRPr sz="1500" baseline="0"/>
            </a:lvl1pPr>
          </a:lstStyle>
          <a:p>
            <a:br>
              <a:rPr lang="fr-FR"/>
            </a:br>
            <a:br>
              <a:rPr lang="fr-FR"/>
            </a:br>
            <a:br>
              <a:rPr lang="fr-FR"/>
            </a:br>
            <a:br>
              <a:rPr lang="fr-FR"/>
            </a:br>
            <a:br>
              <a:rPr lang="fr-FR"/>
            </a:br>
            <a:br>
              <a:rPr lang="fr-FR"/>
            </a:br>
            <a:br>
              <a:rPr lang="fr-FR"/>
            </a:br>
            <a:br>
              <a:rPr lang="fr-FR"/>
            </a:br>
            <a:br>
              <a:rPr lang="fr-FR"/>
            </a:br>
            <a:br>
              <a:rPr lang="fr-FR"/>
            </a:br>
            <a:r>
              <a:rPr lang="fr-FR"/>
              <a:t>AJOUTER UNE IMAGE :</a:t>
            </a:r>
            <a:br>
              <a:rPr lang="fr-FR"/>
            </a:br>
            <a:r>
              <a:rPr lang="fr-FR"/>
              <a:t>Cliquez sur l'icône ci-dessous</a:t>
            </a:r>
          </a:p>
        </p:txBody>
      </p:sp>
      <p:sp>
        <p:nvSpPr>
          <p:cNvPr id="6" name="Titre 5">
            <a:extLst>
              <a:ext uri="{FF2B5EF4-FFF2-40B4-BE49-F238E27FC236}">
                <a16:creationId xmlns:a16="http://schemas.microsoft.com/office/drawing/2014/main" id="{3581964A-DDBB-B0AB-3837-7A552D83691C}"/>
              </a:ext>
            </a:extLst>
          </p:cNvPr>
          <p:cNvSpPr>
            <a:spLocks noGrp="1"/>
          </p:cNvSpPr>
          <p:nvPr>
            <p:ph type="title" hasCustomPrompt="1"/>
          </p:nvPr>
        </p:nvSpPr>
        <p:spPr>
          <a:xfrm>
            <a:off x="407989" y="373833"/>
            <a:ext cx="5280021" cy="1080000"/>
          </a:xfrm>
        </p:spPr>
        <p:txBody>
          <a:bodyPr/>
          <a:lstStyle>
            <a:lvl1pPr>
              <a:defRPr>
                <a:solidFill>
                  <a:schemeClr val="bg1"/>
                </a:solidFill>
              </a:defRPr>
            </a:lvl1pPr>
          </a:lstStyle>
          <a:p>
            <a:r>
              <a:rPr lang="fr-FR"/>
              <a:t>Titre + visuel</a:t>
            </a:r>
          </a:p>
        </p:txBody>
      </p:sp>
      <p:sp>
        <p:nvSpPr>
          <p:cNvPr id="9" name="Espace réservé du texte 8">
            <a:extLst>
              <a:ext uri="{FF2B5EF4-FFF2-40B4-BE49-F238E27FC236}">
                <a16:creationId xmlns:a16="http://schemas.microsoft.com/office/drawing/2014/main" id="{673E38F4-7768-2E1E-0698-EA4EF5845646}"/>
              </a:ext>
            </a:extLst>
          </p:cNvPr>
          <p:cNvSpPr>
            <a:spLocks noGrp="1"/>
          </p:cNvSpPr>
          <p:nvPr>
            <p:ph type="body" sz="quarter" idx="19" hasCustomPrompt="1"/>
          </p:nvPr>
        </p:nvSpPr>
        <p:spPr>
          <a:xfrm>
            <a:off x="407988" y="3781255"/>
            <a:ext cx="3420000" cy="720000"/>
          </a:xfrm>
        </p:spPr>
        <p:txBody>
          <a:bodyPr>
            <a:normAutofit/>
          </a:bodyPr>
          <a:lstStyle>
            <a:lvl1pPr>
              <a:defRPr sz="4200" b="0" baseline="0">
                <a:solidFill>
                  <a:schemeClr val="accent1"/>
                </a:solidFill>
              </a:defRPr>
            </a:lvl1pPr>
          </a:lstStyle>
          <a:p>
            <a:pPr lvl="0"/>
            <a:r>
              <a:rPr lang="fr-FR"/>
              <a:t>00,0 M€</a:t>
            </a:r>
          </a:p>
        </p:txBody>
      </p:sp>
    </p:spTree>
    <p:extLst>
      <p:ext uri="{BB962C8B-B14F-4D97-AF65-F5344CB8AC3E}">
        <p14:creationId xmlns:p14="http://schemas.microsoft.com/office/powerpoint/2010/main" val="206043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BDF7760-E610-4EBF-91EA-827A948B0FC5}"/>
              </a:ext>
            </a:extLst>
          </p:cNvPr>
          <p:cNvSpPr>
            <a:spLocks noGrp="1"/>
          </p:cNvSpPr>
          <p:nvPr>
            <p:ph type="title"/>
          </p:nvPr>
        </p:nvSpPr>
        <p:spPr>
          <a:xfrm>
            <a:off x="407989" y="373833"/>
            <a:ext cx="11376024" cy="1080000"/>
          </a:xfrm>
          <a:prstGeom prst="rect">
            <a:avLst/>
          </a:prstGeom>
        </p:spPr>
        <p:txBody>
          <a:bodyPr vert="horz" lIns="0" tIns="0" rIns="0" bIns="0" rtlCol="0" anchor="t" anchorCtr="0">
            <a:normAutofit/>
          </a:bodyPr>
          <a:lstStyle/>
          <a:p>
            <a:r>
              <a:rPr lang="fr-FR"/>
              <a:t>[Slide Master]</a:t>
            </a:r>
          </a:p>
        </p:txBody>
      </p:sp>
      <p:sp>
        <p:nvSpPr>
          <p:cNvPr id="3" name="Espace réservé du texte 2">
            <a:extLst>
              <a:ext uri="{FF2B5EF4-FFF2-40B4-BE49-F238E27FC236}">
                <a16:creationId xmlns:a16="http://schemas.microsoft.com/office/drawing/2014/main" id="{EAEC13C3-BD97-472A-B740-1586E6BFCA42}"/>
              </a:ext>
            </a:extLst>
          </p:cNvPr>
          <p:cNvSpPr>
            <a:spLocks noGrp="1"/>
          </p:cNvSpPr>
          <p:nvPr>
            <p:ph type="body" idx="1"/>
          </p:nvPr>
        </p:nvSpPr>
        <p:spPr>
          <a:xfrm>
            <a:off x="407989" y="1808163"/>
            <a:ext cx="5435600" cy="3781425"/>
          </a:xfrm>
          <a:prstGeom prst="rect">
            <a:avLst/>
          </a:prstGeom>
        </p:spPr>
        <p:txBody>
          <a:bodyPr vert="horz" lIns="0" tIns="0" rIns="0" bIns="0" rtlCol="0">
            <a:normAutofit/>
          </a:bodyPr>
          <a:lstStyle/>
          <a:p>
            <a:pPr lvl="0"/>
            <a:r>
              <a:rPr lang="fr-FR"/>
              <a:t>Premier niveau de liste (Titre)</a:t>
            </a:r>
          </a:p>
          <a:p>
            <a:pPr lvl="1"/>
            <a:r>
              <a:rPr lang="fr-FR"/>
              <a:t>Deuxième niveau</a:t>
            </a:r>
          </a:p>
          <a:p>
            <a:pPr lvl="2"/>
            <a:r>
              <a:rPr lang="fr-FR"/>
              <a:t>Troisième niveau</a:t>
            </a:r>
          </a:p>
          <a:p>
            <a:pPr lvl="3"/>
            <a:r>
              <a:rPr lang="fr-FR"/>
              <a:t>Quatrième niveau</a:t>
            </a:r>
          </a:p>
        </p:txBody>
      </p:sp>
      <p:sp>
        <p:nvSpPr>
          <p:cNvPr id="7" name="Espace réservé de la date 6">
            <a:extLst>
              <a:ext uri="{FF2B5EF4-FFF2-40B4-BE49-F238E27FC236}">
                <a16:creationId xmlns:a16="http://schemas.microsoft.com/office/drawing/2014/main" id="{6CD5DAD1-0AAE-4628-BB36-DB477A0891C6}"/>
              </a:ext>
            </a:extLst>
          </p:cNvPr>
          <p:cNvSpPr>
            <a:spLocks noGrp="1"/>
          </p:cNvSpPr>
          <p:nvPr>
            <p:ph type="dt" sz="half" idx="2"/>
          </p:nvPr>
        </p:nvSpPr>
        <p:spPr>
          <a:xfrm>
            <a:off x="2177339" y="6484481"/>
            <a:ext cx="1062659" cy="180000"/>
          </a:xfrm>
          <a:prstGeom prst="rect">
            <a:avLst/>
          </a:prstGeom>
        </p:spPr>
        <p:txBody>
          <a:bodyPr vert="horz" lIns="0" tIns="0" rIns="0" bIns="0" rtlCol="0" anchor="b" anchorCtr="0"/>
          <a:lstStyle>
            <a:lvl1pPr algn="l">
              <a:defRPr sz="900" b="1" baseline="0">
                <a:solidFill>
                  <a:schemeClr val="tx1"/>
                </a:solidFill>
              </a:defRPr>
            </a:lvl1pPr>
          </a:lstStyle>
          <a:p>
            <a:r>
              <a:rPr lang="fr-FR"/>
              <a:t>03/07/2025</a:t>
            </a:r>
          </a:p>
        </p:txBody>
      </p:sp>
      <p:sp>
        <p:nvSpPr>
          <p:cNvPr id="8" name="Espace réservé du pied de page 7">
            <a:extLst>
              <a:ext uri="{FF2B5EF4-FFF2-40B4-BE49-F238E27FC236}">
                <a16:creationId xmlns:a16="http://schemas.microsoft.com/office/drawing/2014/main" id="{5561C471-2F9D-4D2F-8D99-E750C4FCECA5}"/>
              </a:ext>
            </a:extLst>
          </p:cNvPr>
          <p:cNvSpPr>
            <a:spLocks noGrp="1"/>
          </p:cNvSpPr>
          <p:nvPr>
            <p:ph type="ftr" sz="quarter" idx="3"/>
          </p:nvPr>
        </p:nvSpPr>
        <p:spPr>
          <a:xfrm>
            <a:off x="3239998" y="6484481"/>
            <a:ext cx="7888919" cy="180000"/>
          </a:xfrm>
          <a:prstGeom prst="rect">
            <a:avLst/>
          </a:prstGeom>
        </p:spPr>
        <p:txBody>
          <a:bodyPr vert="horz" lIns="0" tIns="0" rIns="0" bIns="0" rtlCol="0" anchor="b" anchorCtr="0"/>
          <a:lstStyle>
            <a:lvl1pPr algn="ctr">
              <a:defRPr sz="900" b="1" baseline="0">
                <a:solidFill>
                  <a:schemeClr val="tx1"/>
                </a:solidFill>
              </a:defRPr>
            </a:lvl1pPr>
          </a:lstStyle>
          <a:p>
            <a:pPr algn="l"/>
            <a:r>
              <a:rPr lang="fr-FR"/>
              <a:t>INFORMATIONS - Points Parcours</a:t>
            </a:r>
          </a:p>
        </p:txBody>
      </p:sp>
      <p:sp>
        <p:nvSpPr>
          <p:cNvPr id="9" name="Espace réservé du numéro de diapositive 8">
            <a:extLst>
              <a:ext uri="{FF2B5EF4-FFF2-40B4-BE49-F238E27FC236}">
                <a16:creationId xmlns:a16="http://schemas.microsoft.com/office/drawing/2014/main" id="{4A82EFEA-84DE-416C-923C-968510918763}"/>
              </a:ext>
            </a:extLst>
          </p:cNvPr>
          <p:cNvSpPr>
            <a:spLocks noGrp="1"/>
          </p:cNvSpPr>
          <p:nvPr>
            <p:ph type="sldNum" sz="quarter" idx="4"/>
          </p:nvPr>
        </p:nvSpPr>
        <p:spPr>
          <a:xfrm>
            <a:off x="11128917" y="6484481"/>
            <a:ext cx="655096" cy="180000"/>
          </a:xfrm>
          <a:prstGeom prst="rect">
            <a:avLst/>
          </a:prstGeom>
        </p:spPr>
        <p:txBody>
          <a:bodyPr vert="horz" lIns="0" tIns="0" rIns="0" bIns="0" rtlCol="0" anchor="b" anchorCtr="0"/>
          <a:lstStyle>
            <a:lvl1pPr algn="r">
              <a:defRPr sz="900" b="1">
                <a:solidFill>
                  <a:schemeClr val="tx2"/>
                </a:solidFill>
              </a:defRPr>
            </a:lvl1pPr>
          </a:lstStyle>
          <a:p>
            <a:r>
              <a:rPr lang="fr-FR"/>
              <a:t>page </a:t>
            </a:r>
            <a:fld id="{EF18FDA3-B4B7-4D23-9326-6D1D4F0C50F8}" type="slidenum">
              <a:rPr lang="fr-FR" smtClean="0"/>
              <a:pPr/>
              <a:t>‹N°›</a:t>
            </a:fld>
            <a:endParaRPr lang="fr-FR"/>
          </a:p>
        </p:txBody>
      </p:sp>
      <p:grpSp>
        <p:nvGrpSpPr>
          <p:cNvPr id="12" name="Groupe 11">
            <a:extLst>
              <a:ext uri="{FF2B5EF4-FFF2-40B4-BE49-F238E27FC236}">
                <a16:creationId xmlns:a16="http://schemas.microsoft.com/office/drawing/2014/main" id="{171B7C6E-FD2E-992C-F387-F2EFEC6129F2}"/>
              </a:ext>
            </a:extLst>
          </p:cNvPr>
          <p:cNvGrpSpPr/>
          <p:nvPr userDrawn="1"/>
        </p:nvGrpSpPr>
        <p:grpSpPr>
          <a:xfrm>
            <a:off x="409703" y="6379980"/>
            <a:ext cx="607238" cy="264564"/>
            <a:chOff x="416846" y="6365694"/>
            <a:chExt cx="607238" cy="264564"/>
          </a:xfrm>
        </p:grpSpPr>
        <p:pic>
          <p:nvPicPr>
            <p:cNvPr id="39" name="Image 38">
              <a:extLst>
                <a:ext uri="{FF2B5EF4-FFF2-40B4-BE49-F238E27FC236}">
                  <a16:creationId xmlns:a16="http://schemas.microsoft.com/office/drawing/2014/main" id="{BA48E0DE-83DB-CA68-ECFA-1EF1144672A2}"/>
                </a:ext>
              </a:extLst>
            </p:cNvPr>
            <p:cNvPicPr>
              <a:picLocks noChangeAspect="1"/>
            </p:cNvPicPr>
            <p:nvPr userDrawn="1"/>
          </p:nvPicPr>
          <p:blipFill>
            <a:blip r:embed="rId13"/>
            <a:srcRect l="40355"/>
            <a:stretch/>
          </p:blipFill>
          <p:spPr>
            <a:xfrm>
              <a:off x="659056" y="6365694"/>
              <a:ext cx="365028" cy="264564"/>
            </a:xfrm>
            <a:prstGeom prst="rect">
              <a:avLst/>
            </a:prstGeom>
          </p:spPr>
        </p:pic>
        <p:grpSp>
          <p:nvGrpSpPr>
            <p:cNvPr id="4" name="Groupe 3" descr="UT">
              <a:extLst>
                <a:ext uri="{FF2B5EF4-FFF2-40B4-BE49-F238E27FC236}">
                  <a16:creationId xmlns:a16="http://schemas.microsoft.com/office/drawing/2014/main" id="{319BADFB-60E2-7020-EA99-1A1A6999C561}"/>
                </a:ext>
              </a:extLst>
            </p:cNvPr>
            <p:cNvGrpSpPr>
              <a:grpSpLocks noChangeAspect="1"/>
            </p:cNvGrpSpPr>
            <p:nvPr userDrawn="1"/>
          </p:nvGrpSpPr>
          <p:grpSpPr>
            <a:xfrm>
              <a:off x="416846" y="6373553"/>
              <a:ext cx="233592" cy="244800"/>
              <a:chOff x="0" y="0"/>
              <a:chExt cx="4062966" cy="4258060"/>
            </a:xfrm>
          </p:grpSpPr>
          <p:sp>
            <p:nvSpPr>
              <p:cNvPr id="6" name="Forme libre : forme 5">
                <a:extLst>
                  <a:ext uri="{FF2B5EF4-FFF2-40B4-BE49-F238E27FC236}">
                    <a16:creationId xmlns:a16="http://schemas.microsoft.com/office/drawing/2014/main" id="{464ED331-E9C5-A42B-FB1F-C293E26A03A8}"/>
                  </a:ext>
                  <a:ext uri="{C183D7F6-B498-43B3-948B-1728B52AA6E4}">
                    <adec:decorative xmlns:adec="http://schemas.microsoft.com/office/drawing/2017/decorative" val="1"/>
                  </a:ext>
                </a:extLst>
              </p:cNvPr>
              <p:cNvSpPr/>
              <p:nvPr userDrawn="1"/>
            </p:nvSpPr>
            <p:spPr>
              <a:xfrm>
                <a:off x="0" y="0"/>
                <a:ext cx="2536506" cy="4258060"/>
              </a:xfrm>
              <a:custGeom>
                <a:avLst/>
                <a:gdLst>
                  <a:gd name="connsiteX0" fmla="*/ 1109853 w 1907056"/>
                  <a:gd name="connsiteY0" fmla="*/ 2149888 h 3200876"/>
                  <a:gd name="connsiteX1" fmla="*/ 1114235 w 1907056"/>
                  <a:gd name="connsiteY1" fmla="*/ 0 h 3200876"/>
                  <a:gd name="connsiteX2" fmla="*/ 0 w 1907056"/>
                  <a:gd name="connsiteY2" fmla="*/ 0 h 3200876"/>
                  <a:gd name="connsiteX3" fmla="*/ 0 w 1907056"/>
                  <a:gd name="connsiteY3" fmla="*/ 1940528 h 3200876"/>
                  <a:gd name="connsiteX4" fmla="*/ 1336548 w 1907056"/>
                  <a:gd name="connsiteY4" fmla="*/ 3200876 h 3200876"/>
                  <a:gd name="connsiteX5" fmla="*/ 1899190 w 1907056"/>
                  <a:gd name="connsiteY5" fmla="*/ 3096197 h 3200876"/>
                  <a:gd name="connsiteX6" fmla="*/ 1894808 w 1907056"/>
                  <a:gd name="connsiteY6" fmla="*/ 3087529 h 3200876"/>
                  <a:gd name="connsiteX7" fmla="*/ 1109853 w 1907056"/>
                  <a:gd name="connsiteY7" fmla="*/ 2149888 h 3200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07056" h="3200876">
                    <a:moveTo>
                      <a:pt x="1109853" y="2149888"/>
                    </a:moveTo>
                    <a:lnTo>
                      <a:pt x="1114235" y="0"/>
                    </a:lnTo>
                    <a:lnTo>
                      <a:pt x="0" y="0"/>
                    </a:lnTo>
                    <a:lnTo>
                      <a:pt x="0" y="1940528"/>
                    </a:lnTo>
                    <a:cubicBezTo>
                      <a:pt x="0" y="2851976"/>
                      <a:pt x="529876" y="3192113"/>
                      <a:pt x="1336548" y="3200876"/>
                    </a:cubicBezTo>
                    <a:cubicBezTo>
                      <a:pt x="1558957" y="3200876"/>
                      <a:pt x="1833753" y="3122390"/>
                      <a:pt x="1899190" y="3096197"/>
                    </a:cubicBezTo>
                    <a:cubicBezTo>
                      <a:pt x="1912239" y="3091910"/>
                      <a:pt x="1907858" y="3087529"/>
                      <a:pt x="1894808" y="3087529"/>
                    </a:cubicBezTo>
                    <a:cubicBezTo>
                      <a:pt x="1672304" y="3087529"/>
                      <a:pt x="1109853" y="3030855"/>
                      <a:pt x="1109853" y="2149888"/>
                    </a:cubicBezTo>
                  </a:path>
                </a:pathLst>
              </a:custGeom>
              <a:solidFill>
                <a:schemeClr val="accent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10" name="Forme libre : forme 9">
                <a:extLst>
                  <a:ext uri="{FF2B5EF4-FFF2-40B4-BE49-F238E27FC236}">
                    <a16:creationId xmlns:a16="http://schemas.microsoft.com/office/drawing/2014/main" id="{A3AAB228-73CC-BB75-6273-6C080DD2C71D}"/>
                  </a:ext>
                  <a:ext uri="{C183D7F6-B498-43B3-948B-1728B52AA6E4}">
                    <adec:decorative xmlns:adec="http://schemas.microsoft.com/office/drawing/2017/decorative" val="1"/>
                  </a:ext>
                </a:extLst>
              </p:cNvPr>
              <p:cNvSpPr/>
              <p:nvPr userDrawn="1"/>
            </p:nvSpPr>
            <p:spPr>
              <a:xfrm>
                <a:off x="2595533" y="0"/>
                <a:ext cx="1467433" cy="1531532"/>
              </a:xfrm>
              <a:custGeom>
                <a:avLst/>
                <a:gdLst>
                  <a:gd name="connsiteX0" fmla="*/ 1103281 w 1103280"/>
                  <a:gd name="connsiteY0" fmla="*/ 0 h 1151286"/>
                  <a:gd name="connsiteX1" fmla="*/ 0 w 1103280"/>
                  <a:gd name="connsiteY1" fmla="*/ 0 h 1151286"/>
                  <a:gd name="connsiteX2" fmla="*/ 0 w 1103280"/>
                  <a:gd name="connsiteY2" fmla="*/ 152591 h 1151286"/>
                  <a:gd name="connsiteX3" fmla="*/ 326993 w 1103280"/>
                  <a:gd name="connsiteY3" fmla="*/ 152591 h 1151286"/>
                  <a:gd name="connsiteX4" fmla="*/ 326993 w 1103280"/>
                  <a:gd name="connsiteY4" fmla="*/ 1151287 h 1151286"/>
                  <a:gd name="connsiteX5" fmla="*/ 776192 w 1103280"/>
                  <a:gd name="connsiteY5" fmla="*/ 706469 h 1151286"/>
                  <a:gd name="connsiteX6" fmla="*/ 776192 w 1103280"/>
                  <a:gd name="connsiteY6" fmla="*/ 152591 h 1151286"/>
                  <a:gd name="connsiteX7" fmla="*/ 1103281 w 1103280"/>
                  <a:gd name="connsiteY7" fmla="*/ 152591 h 1151286"/>
                  <a:gd name="connsiteX8" fmla="*/ 1103281 w 1103280"/>
                  <a:gd name="connsiteY8" fmla="*/ 0 h 1151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280" h="1151286">
                    <a:moveTo>
                      <a:pt x="1103281" y="0"/>
                    </a:moveTo>
                    <a:lnTo>
                      <a:pt x="0" y="0"/>
                    </a:lnTo>
                    <a:lnTo>
                      <a:pt x="0" y="152591"/>
                    </a:lnTo>
                    <a:lnTo>
                      <a:pt x="326993" y="152591"/>
                    </a:lnTo>
                    <a:lnTo>
                      <a:pt x="326993" y="1151287"/>
                    </a:lnTo>
                    <a:cubicBezTo>
                      <a:pt x="501491" y="1151287"/>
                      <a:pt x="776192" y="998601"/>
                      <a:pt x="776192" y="706469"/>
                    </a:cubicBezTo>
                    <a:lnTo>
                      <a:pt x="776192" y="152591"/>
                    </a:lnTo>
                    <a:lnTo>
                      <a:pt x="1103281" y="152591"/>
                    </a:lnTo>
                    <a:lnTo>
                      <a:pt x="1103281" y="0"/>
                    </a:lnTo>
                    <a:close/>
                  </a:path>
                </a:pathLst>
              </a:custGeom>
              <a:solidFill>
                <a:schemeClr val="tx2"/>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11" name="Forme libre : forme 10">
                <a:extLst>
                  <a:ext uri="{FF2B5EF4-FFF2-40B4-BE49-F238E27FC236}">
                    <a16:creationId xmlns:a16="http://schemas.microsoft.com/office/drawing/2014/main" id="{571116CF-4E61-B7C9-99C0-E32B8C07DE9B}"/>
                  </a:ext>
                  <a:ext uri="{C183D7F6-B498-43B3-948B-1728B52AA6E4}">
                    <adec:decorative xmlns:adec="http://schemas.microsoft.com/office/drawing/2017/decorative" val="1"/>
                  </a:ext>
                </a:extLst>
              </p:cNvPr>
              <p:cNvSpPr/>
              <p:nvPr userDrawn="1"/>
            </p:nvSpPr>
            <p:spPr>
              <a:xfrm>
                <a:off x="2686405" y="2129814"/>
                <a:ext cx="937786" cy="1928364"/>
              </a:xfrm>
              <a:custGeom>
                <a:avLst/>
                <a:gdLst>
                  <a:gd name="connsiteX0" fmla="*/ 255870 w 705069"/>
                  <a:gd name="connsiteY0" fmla="*/ 0 h 1449593"/>
                  <a:gd name="connsiteX1" fmla="*/ 255870 w 705069"/>
                  <a:gd name="connsiteY1" fmla="*/ 113443 h 1449593"/>
                  <a:gd name="connsiteX2" fmla="*/ 11649 w 705069"/>
                  <a:gd name="connsiteY2" fmla="*/ 1434846 h 1449593"/>
                  <a:gd name="connsiteX3" fmla="*/ 16031 w 705069"/>
                  <a:gd name="connsiteY3" fmla="*/ 1447991 h 1449593"/>
                  <a:gd name="connsiteX4" fmla="*/ 705069 w 705069"/>
                  <a:gd name="connsiteY4" fmla="*/ 139732 h 1449593"/>
                  <a:gd name="connsiteX5" fmla="*/ 705069 w 705069"/>
                  <a:gd name="connsiteY5" fmla="*/ 95 h 1449593"/>
                  <a:gd name="connsiteX6" fmla="*/ 255870 w 705069"/>
                  <a:gd name="connsiteY6" fmla="*/ 95 h 1449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5069" h="1449593">
                    <a:moveTo>
                      <a:pt x="255870" y="0"/>
                    </a:moveTo>
                    <a:lnTo>
                      <a:pt x="255870" y="113443"/>
                    </a:lnTo>
                    <a:cubicBezTo>
                      <a:pt x="255870" y="662940"/>
                      <a:pt x="234153" y="1290923"/>
                      <a:pt x="11649" y="1434846"/>
                    </a:cubicBezTo>
                    <a:cubicBezTo>
                      <a:pt x="-10163" y="1447991"/>
                      <a:pt x="2982" y="1452277"/>
                      <a:pt x="16031" y="1447991"/>
                    </a:cubicBezTo>
                    <a:cubicBezTo>
                      <a:pt x="421605" y="1312735"/>
                      <a:pt x="705069" y="1077373"/>
                      <a:pt x="705069" y="139732"/>
                    </a:cubicBezTo>
                    <a:lnTo>
                      <a:pt x="705069" y="95"/>
                    </a:lnTo>
                    <a:lnTo>
                      <a:pt x="255870" y="95"/>
                    </a:lnTo>
                    <a:close/>
                  </a:path>
                </a:pathLst>
              </a:custGeom>
              <a:solidFill>
                <a:schemeClr val="accent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grpSp>
    </p:spTree>
    <p:extLst>
      <p:ext uri="{BB962C8B-B14F-4D97-AF65-F5344CB8AC3E}">
        <p14:creationId xmlns:p14="http://schemas.microsoft.com/office/powerpoint/2010/main" val="2122671468"/>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1" r:id="rId3"/>
    <p:sldLayoutId id="2147483661" r:id="rId4"/>
    <p:sldLayoutId id="2147483656" r:id="rId5"/>
    <p:sldLayoutId id="2147483662" r:id="rId6"/>
    <p:sldLayoutId id="2147483665" r:id="rId7"/>
    <p:sldLayoutId id="2147483663" r:id="rId8"/>
    <p:sldLayoutId id="2147483664" r:id="rId9"/>
    <p:sldLayoutId id="2147483660" r:id="rId10"/>
    <p:sldLayoutId id="214748365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80000"/>
        </a:lnSpc>
        <a:spcBef>
          <a:spcPct val="0"/>
        </a:spcBef>
        <a:buNone/>
        <a:tabLst>
          <a:tab pos="10764000" algn="r"/>
        </a:tabLst>
        <a:defRPr sz="4200" b="1" kern="1200" spc="-80" baseline="0">
          <a:solidFill>
            <a:schemeClr val="accent1"/>
          </a:solidFill>
          <a:latin typeface="+mj-lt"/>
          <a:ea typeface="+mj-ea"/>
          <a:cs typeface="+mj-cs"/>
        </a:defRPr>
      </a:lvl1pPr>
    </p:titleStyle>
    <p:bodyStyle>
      <a:lvl1pPr marL="0" indent="0" algn="l" defTabSz="914400" rtl="0" eaLnBrk="1" latinLnBrk="0" hangingPunct="1">
        <a:lnSpc>
          <a:spcPct val="85000"/>
        </a:lnSpc>
        <a:spcBef>
          <a:spcPts val="1200"/>
        </a:spcBef>
        <a:spcAft>
          <a:spcPts val="1200"/>
        </a:spcAft>
        <a:buFontTx/>
        <a:buNone/>
        <a:defRPr sz="2300" b="1" kern="1200" baseline="0">
          <a:solidFill>
            <a:schemeClr val="accent2"/>
          </a:solidFill>
          <a:latin typeface="+mn-lt"/>
          <a:ea typeface="+mn-ea"/>
          <a:cs typeface="+mn-cs"/>
        </a:defRPr>
      </a:lvl1pPr>
      <a:lvl2pPr marL="0" indent="0" algn="l" defTabSz="914400" rtl="0" eaLnBrk="1" latinLnBrk="0" hangingPunct="1">
        <a:lnSpc>
          <a:spcPct val="90000"/>
        </a:lnSpc>
        <a:spcBef>
          <a:spcPts val="300"/>
        </a:spcBef>
        <a:spcAft>
          <a:spcPts val="200"/>
        </a:spcAft>
        <a:buFontTx/>
        <a:buNone/>
        <a:defRPr sz="1400" b="0" kern="1200" baseline="0">
          <a:solidFill>
            <a:schemeClr val="accent2"/>
          </a:solidFill>
          <a:latin typeface="+mn-lt"/>
          <a:ea typeface="+mn-ea"/>
          <a:cs typeface="+mn-cs"/>
        </a:defRPr>
      </a:lvl2pPr>
      <a:lvl3pPr marL="360000" indent="-360000" algn="l" defTabSz="914400" rtl="0" eaLnBrk="1" latinLnBrk="0" hangingPunct="1">
        <a:lnSpc>
          <a:spcPct val="90000"/>
        </a:lnSpc>
        <a:spcBef>
          <a:spcPts val="300"/>
        </a:spcBef>
        <a:spcAft>
          <a:spcPts val="200"/>
        </a:spcAft>
        <a:buClr>
          <a:schemeClr val="accent1"/>
        </a:buClr>
        <a:buFont typeface="Arial" panose="020B0604020202020204" pitchFamily="34" charset="0"/>
        <a:buChar char="•"/>
        <a:defRPr sz="1400" kern="1200" baseline="0">
          <a:solidFill>
            <a:schemeClr val="accent2"/>
          </a:solidFill>
          <a:latin typeface="+mn-lt"/>
          <a:ea typeface="+mn-ea"/>
          <a:cs typeface="+mn-cs"/>
        </a:defRPr>
      </a:lvl3pPr>
      <a:lvl4pPr marL="720000" indent="-360000" algn="l" defTabSz="914400" rtl="0" eaLnBrk="1" latinLnBrk="0" hangingPunct="1">
        <a:lnSpc>
          <a:spcPct val="90000"/>
        </a:lnSpc>
        <a:spcBef>
          <a:spcPts val="300"/>
        </a:spcBef>
        <a:spcAft>
          <a:spcPts val="200"/>
        </a:spcAft>
        <a:buClr>
          <a:schemeClr val="accent1"/>
        </a:buClr>
        <a:buFont typeface="Arial" panose="020B0604020202020204" pitchFamily="34" charset="0"/>
        <a:buChar char="•"/>
        <a:defRPr sz="1400" kern="1200" baseline="0">
          <a:solidFill>
            <a:schemeClr val="accent2"/>
          </a:solidFill>
          <a:latin typeface="+mn-lt"/>
          <a:ea typeface="+mn-ea"/>
          <a:cs typeface="+mn-cs"/>
        </a:defRPr>
      </a:lvl4pPr>
      <a:lvl5pPr marL="504000" indent="-144000" algn="l" defTabSz="914400" rtl="0" eaLnBrk="1" latinLnBrk="0" hangingPunct="1">
        <a:lnSpc>
          <a:spcPct val="100000"/>
        </a:lnSpc>
        <a:spcBef>
          <a:spcPts val="200"/>
        </a:spcBef>
        <a:spcAft>
          <a:spcPts val="100"/>
        </a:spcAft>
        <a:buFont typeface="Wingdings" panose="05000000000000000000" pitchFamily="2" charset="2"/>
        <a:buChar char=""/>
        <a:defRPr sz="15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pos="257" userDrawn="1">
          <p15:clr>
            <a:srgbClr val="F26B43"/>
          </p15:clr>
        </p15:guide>
        <p15:guide id="3" pos="7423" userDrawn="1">
          <p15:clr>
            <a:srgbClr val="F26B43"/>
          </p15:clr>
        </p15:guide>
        <p15:guide id="4" orient="horz" pos="913" userDrawn="1">
          <p15:clr>
            <a:srgbClr val="F26B43"/>
          </p15:clr>
        </p15:guide>
        <p15:guide id="5" orient="horz" pos="1139" userDrawn="1">
          <p15:clr>
            <a:srgbClr val="F26B43"/>
          </p15:clr>
        </p15:guide>
        <p15:guide id="6" orient="horz" pos="3521" userDrawn="1">
          <p15:clr>
            <a:srgbClr val="F26B43"/>
          </p15:clr>
        </p15:guide>
        <p15:guide id="8" pos="3999" userDrawn="1">
          <p15:clr>
            <a:srgbClr val="F26B43"/>
          </p15:clr>
        </p15:guide>
        <p15:guide id="9" pos="3681" userDrawn="1">
          <p15:clr>
            <a:srgbClr val="F26B43"/>
          </p15:clr>
        </p15:guide>
        <p15:guide id="10" orient="horz" pos="4178" userDrawn="1">
          <p15:clr>
            <a:srgbClr val="F26B43"/>
          </p15:clr>
        </p15:guide>
        <p15:guide id="11" pos="1368" userDrawn="1">
          <p15:clr>
            <a:srgbClr val="F26B43"/>
          </p15:clr>
        </p15:guide>
        <p15:guide id="12" orient="horz" pos="3884" userDrawn="1">
          <p15:clr>
            <a:srgbClr val="F26B43"/>
          </p15:clr>
        </p15:guide>
        <p15:guide id="13" orient="horz" pos="136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www.youtube.com/watch?v=p9MJWYH378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Espace réservé pour une image  17">
            <a:extLst>
              <a:ext uri="{FF2B5EF4-FFF2-40B4-BE49-F238E27FC236}">
                <a16:creationId xmlns:a16="http://schemas.microsoft.com/office/drawing/2014/main" id="{A1E7DB03-8FDC-56D3-BA27-60CB20FA9E57}"/>
              </a:ext>
              <a:ext uri="{C183D7F6-B498-43B3-948B-1728B52AA6E4}">
                <adec:decorative xmlns:adec="http://schemas.microsoft.com/office/drawing/2017/decorative" val="1"/>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t="1" b="1"/>
          <a:stretch/>
        </p:blipFill>
        <p:spPr>
          <a:xfrm>
            <a:off x="2603085" y="476251"/>
            <a:ext cx="9588913" cy="5868560"/>
          </a:xfrm>
        </p:spPr>
      </p:pic>
      <p:sp>
        <p:nvSpPr>
          <p:cNvPr id="15" name="Espace réservé du texte 14">
            <a:extLst>
              <a:ext uri="{FF2B5EF4-FFF2-40B4-BE49-F238E27FC236}">
                <a16:creationId xmlns:a16="http://schemas.microsoft.com/office/drawing/2014/main" id="{DA84692F-B150-30B3-4F84-40CD75FF2785}"/>
              </a:ext>
              <a:ext uri="{C183D7F6-B498-43B3-948B-1728B52AA6E4}">
                <adec:decorative xmlns:adec="http://schemas.microsoft.com/office/drawing/2017/decorative" val="1"/>
              </a:ext>
            </a:extLst>
          </p:cNvPr>
          <p:cNvSpPr>
            <a:spLocks noGrp="1"/>
          </p:cNvSpPr>
          <p:nvPr>
            <p:ph type="body" sz="quarter" idx="13"/>
          </p:nvPr>
        </p:nvSpPr>
        <p:spPr>
          <a:xfrm>
            <a:off x="3917085" y="476250"/>
            <a:ext cx="8280000" cy="3312000"/>
          </a:xfrm>
        </p:spPr>
        <p:txBody>
          <a:bodyPr/>
          <a:lstStyle/>
          <a:p>
            <a:r>
              <a:rPr lang="fr-FR" dirty="0"/>
              <a:t>,</a:t>
            </a:r>
          </a:p>
        </p:txBody>
      </p:sp>
      <p:sp>
        <p:nvSpPr>
          <p:cNvPr id="16" name="Espace réservé du texte 15" descr="Logo Université de Toulouse">
            <a:extLst>
              <a:ext uri="{FF2B5EF4-FFF2-40B4-BE49-F238E27FC236}">
                <a16:creationId xmlns:a16="http://schemas.microsoft.com/office/drawing/2014/main" id="{DBBB05DA-2D11-870F-C02E-A68BC6465DA8}"/>
              </a:ext>
            </a:extLst>
          </p:cNvPr>
          <p:cNvSpPr>
            <a:spLocks noGrp="1"/>
          </p:cNvSpPr>
          <p:nvPr>
            <p:ph type="body" sz="quarter" idx="14"/>
          </p:nvPr>
        </p:nvSpPr>
        <p:spPr>
          <a:xfrm>
            <a:off x="8476840" y="2113133"/>
            <a:ext cx="3274087" cy="3357626"/>
          </a:xfrm>
        </p:spPr>
        <p:txBody>
          <a:bodyPr/>
          <a:lstStyle/>
          <a:p>
            <a:r>
              <a:rPr lang="fr-FR"/>
              <a:t>,</a:t>
            </a:r>
            <a:endParaRPr lang="fr-FR" dirty="0"/>
          </a:p>
        </p:txBody>
      </p:sp>
      <p:sp>
        <p:nvSpPr>
          <p:cNvPr id="11" name="Sous-titre 10">
            <a:extLst>
              <a:ext uri="{FF2B5EF4-FFF2-40B4-BE49-F238E27FC236}">
                <a16:creationId xmlns:a16="http://schemas.microsoft.com/office/drawing/2014/main" id="{F29748DC-E8EC-F01F-8474-A05CEC2FAF73}"/>
              </a:ext>
            </a:extLst>
          </p:cNvPr>
          <p:cNvSpPr>
            <a:spLocks noGrp="1"/>
          </p:cNvSpPr>
          <p:nvPr>
            <p:ph type="subTitle" idx="1"/>
          </p:nvPr>
        </p:nvSpPr>
        <p:spPr>
          <a:xfrm>
            <a:off x="4335805" y="2462399"/>
            <a:ext cx="3672000" cy="948132"/>
          </a:xfrm>
        </p:spPr>
        <p:txBody>
          <a:bodyPr>
            <a:normAutofit/>
          </a:bodyPr>
          <a:lstStyle/>
          <a:p>
            <a:r>
              <a:rPr lang="fr-FR" dirty="0"/>
              <a:t>Département MMP</a:t>
            </a:r>
          </a:p>
        </p:txBody>
      </p:sp>
      <p:sp>
        <p:nvSpPr>
          <p:cNvPr id="9" name="Titre 8">
            <a:extLst>
              <a:ext uri="{FF2B5EF4-FFF2-40B4-BE49-F238E27FC236}">
                <a16:creationId xmlns:a16="http://schemas.microsoft.com/office/drawing/2014/main" id="{820321E8-B554-7DD1-2AC4-3D91AC4BDB44}"/>
              </a:ext>
            </a:extLst>
          </p:cNvPr>
          <p:cNvSpPr>
            <a:spLocks noGrp="1"/>
          </p:cNvSpPr>
          <p:nvPr>
            <p:ph type="ctrTitle"/>
          </p:nvPr>
        </p:nvSpPr>
        <p:spPr>
          <a:xfrm>
            <a:off x="4335805" y="932680"/>
            <a:ext cx="3939112" cy="1152000"/>
          </a:xfrm>
        </p:spPr>
        <p:txBody>
          <a:bodyPr/>
          <a:lstStyle/>
          <a:p>
            <a:r>
              <a:rPr lang="fr-FR" dirty="0"/>
              <a:t>INFORMATIONS</a:t>
            </a:r>
            <a:br>
              <a:rPr lang="fr-FR" dirty="0"/>
            </a:br>
            <a:r>
              <a:rPr lang="fr-FR" dirty="0"/>
              <a:t>Points Parcours</a:t>
            </a:r>
          </a:p>
        </p:txBody>
      </p:sp>
      <p:sp>
        <p:nvSpPr>
          <p:cNvPr id="14" name="Espace réservé du texte 13">
            <a:extLst>
              <a:ext uri="{FF2B5EF4-FFF2-40B4-BE49-F238E27FC236}">
                <a16:creationId xmlns:a16="http://schemas.microsoft.com/office/drawing/2014/main" id="{79F7368E-BDA2-299A-91DA-ECEB336FFB46}"/>
              </a:ext>
              <a:ext uri="{C183D7F6-B498-43B3-948B-1728B52AA6E4}">
                <adec:decorative xmlns:adec="http://schemas.microsoft.com/office/drawing/2017/decorative" val="1"/>
              </a:ext>
            </a:extLst>
          </p:cNvPr>
          <p:cNvSpPr>
            <a:spLocks noGrp="1"/>
          </p:cNvSpPr>
          <p:nvPr>
            <p:ph type="body" sz="quarter" idx="12"/>
          </p:nvPr>
        </p:nvSpPr>
        <p:spPr>
          <a:xfrm>
            <a:off x="2603085" y="476250"/>
            <a:ext cx="1314000" cy="1368000"/>
          </a:xfrm>
        </p:spPr>
        <p:txBody>
          <a:bodyPr/>
          <a:lstStyle/>
          <a:p>
            <a:r>
              <a:rPr lang="fr-FR"/>
              <a:t>,</a:t>
            </a:r>
            <a:endParaRPr lang="fr-FR" dirty="0"/>
          </a:p>
        </p:txBody>
      </p:sp>
    </p:spTree>
    <p:extLst>
      <p:ext uri="{BB962C8B-B14F-4D97-AF65-F5344CB8AC3E}">
        <p14:creationId xmlns:p14="http://schemas.microsoft.com/office/powerpoint/2010/main" val="1058340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5AB71DA-F536-4E66-BA00-D6868020F26D}"/>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55D13130-351E-4E48-8D57-1FE0A394D485}"/>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6984CE05-D502-40C9-975A-166ED1C8C85C}"/>
              </a:ext>
            </a:extLst>
          </p:cNvPr>
          <p:cNvSpPr>
            <a:spLocks noGrp="1"/>
          </p:cNvSpPr>
          <p:nvPr>
            <p:ph type="sldNum" sz="quarter" idx="12"/>
          </p:nvPr>
        </p:nvSpPr>
        <p:spPr/>
        <p:txBody>
          <a:bodyPr/>
          <a:lstStyle/>
          <a:p>
            <a:r>
              <a:rPr lang="fr-FR"/>
              <a:t>page </a:t>
            </a:r>
            <a:fld id="{EF18FDA3-B4B7-4D23-9326-6D1D4F0C50F8}" type="slidenum">
              <a:rPr lang="fr-FR" smtClean="0"/>
              <a:pPr/>
              <a:t>10</a:t>
            </a:fld>
            <a:endParaRPr lang="fr-FR"/>
          </a:p>
        </p:txBody>
      </p:sp>
      <p:sp>
        <p:nvSpPr>
          <p:cNvPr id="5" name="Espace réservé du texte 4">
            <a:extLst>
              <a:ext uri="{FF2B5EF4-FFF2-40B4-BE49-F238E27FC236}">
                <a16:creationId xmlns:a16="http://schemas.microsoft.com/office/drawing/2014/main" id="{EDA83D30-D4A5-46DC-901D-FC9325D31C7B}"/>
              </a:ext>
            </a:extLst>
          </p:cNvPr>
          <p:cNvSpPr>
            <a:spLocks noGrp="1"/>
          </p:cNvSpPr>
          <p:nvPr>
            <p:ph type="body" sz="quarter" idx="16"/>
          </p:nvPr>
        </p:nvSpPr>
        <p:spPr>
          <a:xfrm>
            <a:off x="407985" y="1051965"/>
            <a:ext cx="11212177" cy="5057522"/>
          </a:xfrm>
        </p:spPr>
        <p:txBody>
          <a:bodyPr>
            <a:normAutofit fontScale="70000" lnSpcReduction="20000"/>
          </a:bodyPr>
          <a:lstStyle/>
          <a:p>
            <a:pPr marL="457200" indent="-457200" algn="just" defTabSz="521437">
              <a:lnSpc>
                <a:spcPct val="100000"/>
              </a:lnSpc>
              <a:spcBef>
                <a:spcPct val="20000"/>
              </a:spcBef>
              <a:spcAft>
                <a:spcPts val="0"/>
              </a:spcAft>
              <a:buFont typeface="Arial" panose="020B0604020202020204" pitchFamily="34" charset="0"/>
              <a:buChar char="•"/>
              <a:defRPr/>
            </a:pPr>
            <a:endParaRPr lang="fr-FR" sz="2400" b="0" dirty="0"/>
          </a:p>
          <a:p>
            <a:pPr marL="457200" indent="-457200" algn="just" defTabSz="521437">
              <a:lnSpc>
                <a:spcPct val="100000"/>
              </a:lnSpc>
              <a:spcBef>
                <a:spcPct val="20000"/>
              </a:spcBef>
              <a:spcAft>
                <a:spcPts val="0"/>
              </a:spcAft>
              <a:buFont typeface="Wingdings" panose="05000000000000000000" pitchFamily="2" charset="2"/>
              <a:buChar char="ð"/>
              <a:defRPr/>
            </a:pPr>
            <a:r>
              <a:rPr lang="fr-FR" sz="2400" b="0" dirty="0"/>
              <a:t>Le stage de recherche M1 pourra être fait sur les périodes de stages cliniques (DFASM1 et DFASM2, 2ème ou 3ème période de stage (date à définir en fonction des EDT) ou sur des périodes de congés d’été* du DFGSM3 au DFASM2. Le stage de recherche M1 pourra être fait en DFASM3 uniquement sur la 1ère période de stage.</a:t>
            </a:r>
          </a:p>
          <a:p>
            <a:pPr marL="457200" indent="-457200" algn="just" defTabSz="521437">
              <a:lnSpc>
                <a:spcPct val="100000"/>
              </a:lnSpc>
              <a:spcBef>
                <a:spcPct val="20000"/>
              </a:spcBef>
              <a:spcAft>
                <a:spcPts val="0"/>
              </a:spcAft>
              <a:buFont typeface="Wingdings" panose="05000000000000000000" pitchFamily="2" charset="2"/>
              <a:buChar char="ð"/>
              <a:defRPr/>
            </a:pPr>
            <a:endParaRPr lang="fr-FR" sz="2400" b="0" dirty="0"/>
          </a:p>
          <a:p>
            <a:pPr marL="457200" indent="-457200" algn="just" defTabSz="521437">
              <a:lnSpc>
                <a:spcPct val="100000"/>
              </a:lnSpc>
              <a:spcBef>
                <a:spcPct val="20000"/>
              </a:spcBef>
              <a:spcAft>
                <a:spcPts val="0"/>
              </a:spcAft>
              <a:buFont typeface="Wingdings" panose="05000000000000000000" pitchFamily="2" charset="2"/>
              <a:buChar char="ð"/>
              <a:defRPr/>
            </a:pPr>
            <a:r>
              <a:rPr lang="fr-FR" sz="2400" dirty="0"/>
              <a:t>Tout stage réalisé en remplacement d’un stage hospitalier devra être rattrapé si l’étudiant souhaite le valoriser en Points Parcours.</a:t>
            </a:r>
          </a:p>
          <a:p>
            <a:pPr marL="457200" indent="-457200" algn="just" defTabSz="521437">
              <a:lnSpc>
                <a:spcPct val="100000"/>
              </a:lnSpc>
              <a:spcBef>
                <a:spcPct val="20000"/>
              </a:spcBef>
              <a:spcAft>
                <a:spcPts val="0"/>
              </a:spcAft>
              <a:buFont typeface="Wingdings" panose="05000000000000000000" pitchFamily="2" charset="2"/>
              <a:buChar char="ð"/>
              <a:defRPr/>
            </a:pPr>
            <a:endParaRPr lang="fr-FR" sz="2400" b="0" dirty="0"/>
          </a:p>
          <a:p>
            <a:pPr marL="457200" indent="-457200" algn="just" defTabSz="521437">
              <a:lnSpc>
                <a:spcPct val="100000"/>
              </a:lnSpc>
              <a:spcBef>
                <a:spcPct val="20000"/>
              </a:spcBef>
              <a:spcAft>
                <a:spcPts val="0"/>
              </a:spcAft>
              <a:buFont typeface="Wingdings" panose="05000000000000000000" pitchFamily="2" charset="2"/>
              <a:buChar char="ð"/>
              <a:defRPr/>
            </a:pPr>
            <a:r>
              <a:rPr lang="fr-FR" sz="2400" b="0" dirty="0"/>
              <a:t>*Stage d’été de DFASM1 : le stage Master pourra être réalisé après le stage hospitalier de 6 semaines.</a:t>
            </a:r>
          </a:p>
          <a:p>
            <a:pPr marL="457200" indent="-457200" algn="just" defTabSz="521437">
              <a:lnSpc>
                <a:spcPct val="100000"/>
              </a:lnSpc>
              <a:spcBef>
                <a:spcPct val="20000"/>
              </a:spcBef>
              <a:spcAft>
                <a:spcPts val="0"/>
              </a:spcAft>
              <a:buFont typeface="Wingdings" panose="05000000000000000000" pitchFamily="2" charset="2"/>
              <a:buChar char="ð"/>
              <a:defRPr/>
            </a:pPr>
            <a:r>
              <a:rPr lang="fr-FR" sz="2400" b="0" dirty="0"/>
              <a:t>*Stage d’été de DFASM2 : le stage Master pourra être réalisé après le stage allégé de 8 semaines.</a:t>
            </a:r>
          </a:p>
          <a:p>
            <a:pPr marL="457200" indent="-457200" algn="just" defTabSz="521437">
              <a:lnSpc>
                <a:spcPct val="100000"/>
              </a:lnSpc>
              <a:spcBef>
                <a:spcPct val="20000"/>
              </a:spcBef>
              <a:spcAft>
                <a:spcPts val="0"/>
              </a:spcAft>
              <a:buFont typeface="Wingdings" panose="05000000000000000000" pitchFamily="2" charset="2"/>
              <a:buChar char="ð"/>
              <a:defRPr/>
            </a:pPr>
            <a:endParaRPr lang="fr-FR" sz="2400" b="0" dirty="0"/>
          </a:p>
          <a:p>
            <a:pPr marL="457200" indent="-457200" algn="just" defTabSz="521437">
              <a:lnSpc>
                <a:spcPct val="100000"/>
              </a:lnSpc>
              <a:spcBef>
                <a:spcPct val="20000"/>
              </a:spcBef>
              <a:spcAft>
                <a:spcPts val="0"/>
              </a:spcAft>
              <a:buFont typeface="Arial" panose="020B0604020202020204" pitchFamily="34" charset="0"/>
              <a:buChar char="•"/>
              <a:defRPr/>
            </a:pPr>
            <a:r>
              <a:rPr lang="fr-FR" sz="2400" b="0" dirty="0"/>
              <a:t>Les étudiants devront communiquer à la scolarité leur souhait à la date indiquée par la scolarité (avant le choix de stage fin août).</a:t>
            </a:r>
          </a:p>
          <a:p>
            <a:pPr marL="457200" indent="-457200" algn="just" defTabSz="521437">
              <a:lnSpc>
                <a:spcPct val="100000"/>
              </a:lnSpc>
              <a:spcBef>
                <a:spcPct val="20000"/>
              </a:spcBef>
              <a:spcAft>
                <a:spcPts val="0"/>
              </a:spcAft>
              <a:buFont typeface="Arial" panose="020B0604020202020204" pitchFamily="34" charset="0"/>
              <a:buChar char="•"/>
              <a:defRPr/>
            </a:pPr>
            <a:endParaRPr lang="fr-FR" sz="2400" b="0" dirty="0"/>
          </a:p>
          <a:p>
            <a:pPr marL="457200" indent="-457200" algn="just" defTabSz="521437">
              <a:lnSpc>
                <a:spcPct val="100000"/>
              </a:lnSpc>
              <a:spcBef>
                <a:spcPct val="20000"/>
              </a:spcBef>
              <a:spcAft>
                <a:spcPts val="0"/>
              </a:spcAft>
              <a:buFont typeface="Wingdings" panose="05000000000000000000" pitchFamily="2" charset="2"/>
              <a:buChar char="ð"/>
              <a:defRPr/>
            </a:pPr>
            <a:r>
              <a:rPr lang="fr-FR" sz="2400" b="0" dirty="0"/>
              <a:t>Le Master devra être validé (stage effectué) pour être pris en compte dans les points parcours avant la mi juin de l’année de DFASM3.</a:t>
            </a:r>
          </a:p>
          <a:p>
            <a:pPr marL="0" indent="0" algn="just" defTabSz="521437">
              <a:lnSpc>
                <a:spcPct val="100000"/>
              </a:lnSpc>
              <a:spcBef>
                <a:spcPct val="20000"/>
              </a:spcBef>
              <a:spcAft>
                <a:spcPts val="0"/>
              </a:spcAft>
              <a:buFont typeface="Arial" panose="020B0604020202020204" pitchFamily="34" charset="0"/>
              <a:buNone/>
              <a:defRPr/>
            </a:pPr>
            <a:endParaRPr lang="fr-FR" sz="2400" b="0" dirty="0"/>
          </a:p>
          <a:p>
            <a:pPr marL="457200" indent="-457200" algn="just" defTabSz="521437">
              <a:lnSpc>
                <a:spcPct val="100000"/>
              </a:lnSpc>
              <a:spcBef>
                <a:spcPct val="20000"/>
              </a:spcBef>
              <a:spcAft>
                <a:spcPts val="0"/>
              </a:spcAft>
              <a:buFont typeface="Arial" panose="020B0604020202020204" pitchFamily="34" charset="0"/>
              <a:buChar char="•"/>
              <a:defRPr/>
            </a:pPr>
            <a:r>
              <a:rPr lang="fr-FR" sz="2400" b="0" i="1" dirty="0"/>
              <a:t>Cas particulier : </a:t>
            </a:r>
            <a:r>
              <a:rPr lang="fr-FR" sz="2400" i="1" dirty="0"/>
              <a:t>Pour le M1 parcours Neurosciences</a:t>
            </a:r>
            <a:r>
              <a:rPr lang="fr-FR" sz="2400" b="0" i="1" dirty="0"/>
              <a:t>, la durée de stage étant de 2mois (8 semaines), ce stage pourra être pris en compte pour la validation des points parcours même si une partie de ce stage a été réalisé en remplacement du stage clinique (maximum 4 semaines) à condition que l’autre partie du stage (4 semaines) soit réalisée sur une période de congés de l’étudiant.</a:t>
            </a:r>
          </a:p>
          <a:p>
            <a:endParaRPr lang="fr-FR" dirty="0"/>
          </a:p>
        </p:txBody>
      </p:sp>
      <p:sp>
        <p:nvSpPr>
          <p:cNvPr id="6" name="Titre 5">
            <a:extLst>
              <a:ext uri="{FF2B5EF4-FFF2-40B4-BE49-F238E27FC236}">
                <a16:creationId xmlns:a16="http://schemas.microsoft.com/office/drawing/2014/main" id="{93EB08DE-B341-4E2C-9B28-DB588F669B20}"/>
              </a:ext>
            </a:extLst>
          </p:cNvPr>
          <p:cNvSpPr>
            <a:spLocks noGrp="1"/>
          </p:cNvSpPr>
          <p:nvPr>
            <p:ph type="title"/>
          </p:nvPr>
        </p:nvSpPr>
        <p:spPr>
          <a:xfrm>
            <a:off x="407989" y="373833"/>
            <a:ext cx="7560000" cy="621487"/>
          </a:xfrm>
        </p:spPr>
        <p:txBody>
          <a:bodyPr/>
          <a:lstStyle/>
          <a:p>
            <a:r>
              <a:rPr lang="fr-FR" dirty="0"/>
              <a:t>Stage Master 1 Dérogatoire</a:t>
            </a:r>
          </a:p>
        </p:txBody>
      </p:sp>
    </p:spTree>
    <p:extLst>
      <p:ext uri="{BB962C8B-B14F-4D97-AF65-F5344CB8AC3E}">
        <p14:creationId xmlns:p14="http://schemas.microsoft.com/office/powerpoint/2010/main" val="1499321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E811C32-E2C7-4185-B85A-F1095401E868}"/>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87774822-DA97-46B5-B656-BFF21F2BCD10}"/>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284DBA12-0D18-4C62-853D-C430D39C9B36}"/>
              </a:ext>
            </a:extLst>
          </p:cNvPr>
          <p:cNvSpPr>
            <a:spLocks noGrp="1"/>
          </p:cNvSpPr>
          <p:nvPr>
            <p:ph type="sldNum" sz="quarter" idx="12"/>
          </p:nvPr>
        </p:nvSpPr>
        <p:spPr/>
        <p:txBody>
          <a:bodyPr/>
          <a:lstStyle/>
          <a:p>
            <a:r>
              <a:rPr lang="fr-FR"/>
              <a:t>page </a:t>
            </a:r>
            <a:fld id="{EF18FDA3-B4B7-4D23-9326-6D1D4F0C50F8}" type="slidenum">
              <a:rPr lang="fr-FR" smtClean="0"/>
              <a:pPr/>
              <a:t>11</a:t>
            </a:fld>
            <a:endParaRPr lang="fr-FR"/>
          </a:p>
        </p:txBody>
      </p:sp>
      <p:sp>
        <p:nvSpPr>
          <p:cNvPr id="5" name="Espace réservé du texte 4">
            <a:extLst>
              <a:ext uri="{FF2B5EF4-FFF2-40B4-BE49-F238E27FC236}">
                <a16:creationId xmlns:a16="http://schemas.microsoft.com/office/drawing/2014/main" id="{CA13AC48-E3A5-406D-AB8D-23C87450DE51}"/>
              </a:ext>
            </a:extLst>
          </p:cNvPr>
          <p:cNvSpPr>
            <a:spLocks noGrp="1"/>
          </p:cNvSpPr>
          <p:nvPr>
            <p:ph type="body" sz="quarter" idx="16"/>
          </p:nvPr>
        </p:nvSpPr>
        <p:spPr>
          <a:xfrm>
            <a:off x="407985" y="1453833"/>
            <a:ext cx="11268821" cy="4135755"/>
          </a:xfrm>
        </p:spPr>
        <p:txBody>
          <a:bodyPr>
            <a:normAutofit fontScale="85000" lnSpcReduction="20000"/>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Prise en compte des activités liées à l'engagement de l’étudiant réalisées à partir du DFGSM2 jusqu’à la fin du DFASM3.</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Les différents types d’engagement existants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ctr"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dirty="0"/>
              <a:t>Engagement associatif, pédagogique, social ou civique</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600" b="0" dirty="0"/>
              <a:t>L’engagement ne peut être valorisé qu’une seule fois et ne peut donner lieu qu’à 40 points.</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600" b="0" dirty="0"/>
              <a:t>Possibilité de valoriser un engagement supplémentaire au titre d’une UE supplémentaire facultative donnant droit à 10 points (item 1).</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600" b="0" dirty="0"/>
              <a:t> Ce type d’engagement doit être effectué à titre bénévole au sein d’une association à but non lucratif (loi 1901).</a:t>
            </a:r>
          </a:p>
          <a:p>
            <a:endParaRPr lang="fr-FR" dirty="0"/>
          </a:p>
        </p:txBody>
      </p:sp>
      <p:sp>
        <p:nvSpPr>
          <p:cNvPr id="6" name="Titre 5">
            <a:extLst>
              <a:ext uri="{FF2B5EF4-FFF2-40B4-BE49-F238E27FC236}">
                <a16:creationId xmlns:a16="http://schemas.microsoft.com/office/drawing/2014/main" id="{C81B26AC-2DC7-4F76-B60A-63FAD9A1C102}"/>
              </a:ext>
            </a:extLst>
          </p:cNvPr>
          <p:cNvSpPr>
            <a:spLocks noGrp="1"/>
          </p:cNvSpPr>
          <p:nvPr>
            <p:ph type="title"/>
          </p:nvPr>
        </p:nvSpPr>
        <p:spPr>
          <a:xfrm>
            <a:off x="407989" y="373833"/>
            <a:ext cx="10791388" cy="1080000"/>
          </a:xfrm>
        </p:spPr>
        <p:txBody>
          <a:bodyPr/>
          <a:lstStyle/>
          <a:p>
            <a:r>
              <a:rPr lang="fr-FR" dirty="0"/>
              <a:t>ITEM 3 / ENGAGEMENT DE L’ETUDIANT</a:t>
            </a:r>
          </a:p>
        </p:txBody>
      </p:sp>
    </p:spTree>
    <p:extLst>
      <p:ext uri="{BB962C8B-B14F-4D97-AF65-F5344CB8AC3E}">
        <p14:creationId xmlns:p14="http://schemas.microsoft.com/office/powerpoint/2010/main" val="291432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FBBFD6F-4564-4CD4-B7DC-107E5A2DDBF0}"/>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CB169C87-478E-4B3F-9C1B-452A78C421F6}"/>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779A0FCC-8641-4AF4-9400-253B2954D74C}"/>
              </a:ext>
            </a:extLst>
          </p:cNvPr>
          <p:cNvSpPr>
            <a:spLocks noGrp="1"/>
          </p:cNvSpPr>
          <p:nvPr>
            <p:ph type="sldNum" sz="quarter" idx="12"/>
          </p:nvPr>
        </p:nvSpPr>
        <p:spPr/>
        <p:txBody>
          <a:bodyPr/>
          <a:lstStyle/>
          <a:p>
            <a:r>
              <a:rPr lang="fr-FR"/>
              <a:t>page </a:t>
            </a:r>
            <a:fld id="{EF18FDA3-B4B7-4D23-9326-6D1D4F0C50F8}" type="slidenum">
              <a:rPr lang="fr-FR" smtClean="0"/>
              <a:pPr/>
              <a:t>12</a:t>
            </a:fld>
            <a:endParaRPr lang="fr-FR"/>
          </a:p>
        </p:txBody>
      </p:sp>
      <p:sp>
        <p:nvSpPr>
          <p:cNvPr id="5" name="Espace réservé du texte 4">
            <a:extLst>
              <a:ext uri="{FF2B5EF4-FFF2-40B4-BE49-F238E27FC236}">
                <a16:creationId xmlns:a16="http://schemas.microsoft.com/office/drawing/2014/main" id="{7CB765FE-C53B-47EC-84B1-71D05DB09E03}"/>
              </a:ext>
            </a:extLst>
          </p:cNvPr>
          <p:cNvSpPr>
            <a:spLocks noGrp="1"/>
          </p:cNvSpPr>
          <p:nvPr>
            <p:ph type="body" sz="quarter" idx="16"/>
          </p:nvPr>
        </p:nvSpPr>
        <p:spPr>
          <a:xfrm>
            <a:off x="407985" y="1808163"/>
            <a:ext cx="11376027" cy="4190301"/>
          </a:xfrm>
        </p:spPr>
        <p:txBody>
          <a:bodyPr>
            <a:normAutofit/>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100" b="0" dirty="0">
                <a:solidFill>
                  <a:srgbClr val="FF0000"/>
                </a:solidFill>
              </a:rPr>
              <a:t>L’engagement associatif peut être valorisé dans le cadre des activités des association de l’UT notamment le TAT« Tutorat Associatif Toulousain », le TECT « Tutorat d’Entraide des carabins Toulousains ». Cependant, d’autres associations peuvent être concernées.</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1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100" b="0" u="sng" dirty="0"/>
              <a:t>Justificatifs demandés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100" b="0" dirty="0"/>
              <a:t>Documents de l’association justifiant de l’engagement (ex:  attestation, statut, PV d’assemblée,…), le nom de l’étudiant doit obligatoirement apparaître dans le justificatif et </a:t>
            </a:r>
            <a:r>
              <a:rPr lang="fr-FR" sz="2100" b="0" u="sng" dirty="0"/>
              <a:t>doit être mis en évidence</a:t>
            </a:r>
            <a:r>
              <a:rPr lang="fr-FR" sz="2100" b="0" dirty="0"/>
              <a:t>. Dans le cadre d’un projet associatif spécifique (tout document justifiant de la participation de l’étudiant à ce projet).</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fr-FR" sz="2100" b="0" i="0" u="none" strike="noStrike" kern="1200" cap="none" spc="0" normalizeH="0" baseline="0" noProof="0" dirty="0">
              <a:ln>
                <a:noFill/>
              </a:ln>
              <a:solidFill>
                <a:srgbClr val="202020"/>
              </a:solidFill>
              <a:effectLst/>
              <a:uLnTx/>
              <a:uFillTx/>
              <a:latin typeface="Arial" panose="020B0604020202020204"/>
              <a:ea typeface="+mn-ea"/>
              <a:cs typeface="+mn-cs"/>
            </a:endParaRP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100" i="1" u="sng" dirty="0">
                <a:solidFill>
                  <a:srgbClr val="00B0F0"/>
                </a:solidFill>
              </a:rPr>
              <a:t>Cumul de 100 heures minimum pour valider 40 points. </a:t>
            </a:r>
            <a:r>
              <a:rPr lang="fr-FR" sz="1600" i="1" u="sng" dirty="0">
                <a:solidFill>
                  <a:srgbClr val="00B0F0"/>
                </a:solidFill>
              </a:rPr>
              <a:t>( Possibilité de cumuler le heures de plusieurs associations)</a:t>
            </a:r>
          </a:p>
          <a:p>
            <a:endParaRPr lang="fr-FR" dirty="0"/>
          </a:p>
        </p:txBody>
      </p:sp>
      <p:sp>
        <p:nvSpPr>
          <p:cNvPr id="6" name="Titre 5">
            <a:extLst>
              <a:ext uri="{FF2B5EF4-FFF2-40B4-BE49-F238E27FC236}">
                <a16:creationId xmlns:a16="http://schemas.microsoft.com/office/drawing/2014/main" id="{F2EFC70F-8FE8-48F9-A5E9-556D50480011}"/>
              </a:ext>
            </a:extLst>
          </p:cNvPr>
          <p:cNvSpPr>
            <a:spLocks noGrp="1"/>
          </p:cNvSpPr>
          <p:nvPr>
            <p:ph type="title"/>
          </p:nvPr>
        </p:nvSpPr>
        <p:spPr>
          <a:xfrm>
            <a:off x="407988" y="373833"/>
            <a:ext cx="11376023" cy="1080000"/>
          </a:xfrm>
        </p:spPr>
        <p:txBody>
          <a:bodyPr>
            <a:normAutofit/>
          </a:bodyPr>
          <a:lstStyle/>
          <a:p>
            <a:r>
              <a:rPr lang="fr-FR" dirty="0"/>
              <a:t>ITEM 3.1 / ENGAGEMENT ASSOCIATIF (associatifs, électives, projets spécifiques)</a:t>
            </a:r>
          </a:p>
        </p:txBody>
      </p:sp>
    </p:spTree>
    <p:extLst>
      <p:ext uri="{BB962C8B-B14F-4D97-AF65-F5344CB8AC3E}">
        <p14:creationId xmlns:p14="http://schemas.microsoft.com/office/powerpoint/2010/main" val="1348023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56E182B-0246-42E9-948E-DEF5B034337F}"/>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32EFE204-1946-449E-997E-3C73994EC8E5}"/>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9BFE6DFC-7CBA-47E1-9CD2-4DBFD91FAFAD}"/>
              </a:ext>
            </a:extLst>
          </p:cNvPr>
          <p:cNvSpPr>
            <a:spLocks noGrp="1"/>
          </p:cNvSpPr>
          <p:nvPr>
            <p:ph type="sldNum" sz="quarter" idx="12"/>
          </p:nvPr>
        </p:nvSpPr>
        <p:spPr/>
        <p:txBody>
          <a:bodyPr/>
          <a:lstStyle/>
          <a:p>
            <a:r>
              <a:rPr lang="fr-FR"/>
              <a:t>page </a:t>
            </a:r>
            <a:fld id="{EF18FDA3-B4B7-4D23-9326-6D1D4F0C50F8}" type="slidenum">
              <a:rPr lang="fr-FR" smtClean="0"/>
              <a:pPr/>
              <a:t>13</a:t>
            </a:fld>
            <a:endParaRPr lang="fr-FR"/>
          </a:p>
        </p:txBody>
      </p:sp>
      <p:sp>
        <p:nvSpPr>
          <p:cNvPr id="5" name="Espace réservé du texte 4">
            <a:extLst>
              <a:ext uri="{FF2B5EF4-FFF2-40B4-BE49-F238E27FC236}">
                <a16:creationId xmlns:a16="http://schemas.microsoft.com/office/drawing/2014/main" id="{8E473FDD-9877-46D0-94CE-90F5D8C1F969}"/>
              </a:ext>
            </a:extLst>
          </p:cNvPr>
          <p:cNvSpPr>
            <a:spLocks noGrp="1"/>
          </p:cNvSpPr>
          <p:nvPr>
            <p:ph type="body" sz="quarter" idx="16"/>
          </p:nvPr>
        </p:nvSpPr>
        <p:spPr>
          <a:xfrm>
            <a:off x="407985" y="1808163"/>
            <a:ext cx="11293097" cy="3954462"/>
          </a:xfrm>
        </p:spPr>
        <p:txBody>
          <a:bodyPr>
            <a:normAutofit fontScale="77500" lnSpcReduction="20000"/>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solidFill>
                  <a:srgbClr val="FF0000"/>
                </a:solidFill>
              </a:rPr>
              <a:t>Cet engagement est très souvent associé à l’UE Atelier de Raisonnement Clinique (ARC) dans le cadre des activités de « l’association Tutorat d’Entraide des Carabins Toulousains » (TECT) et de l’UE TAT en DFGSM2 ou 3 en tant que tuteurs ou référents matières.</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t>Cependant, d’autres associations </a:t>
            </a:r>
            <a:r>
              <a:rPr lang="fr-FR" b="0" u="sng" dirty="0"/>
              <a:t>uniquement universitaires</a:t>
            </a:r>
            <a:r>
              <a:rPr lang="fr-FR" b="0" dirty="0"/>
              <a:t>  peuvent être concernées.</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t>Des projets pédagogiques peuvent aussi être valorisés en relation avec l’équipe pédagogique (ex: formateur à la formation plâtre et suture)</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u="sng" dirty="0"/>
              <a:t>Justificatifs demandés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t>Documents de l’association justifiant de l’engagement (ex:  attestation, statut, PV d’assemblée, relevé de note), le nom de l’étudiant doit obligatoirement apparaître dans le justificatif et doit être mis en évidence. Dans le cadre d’un projet pédagogique spécifique (tout document justifiant de la participation de l’étudiant à ce projet).</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fr-FR" sz="800" b="0" i="0" u="sng" strike="noStrike" kern="1200" cap="none" spc="0" normalizeH="0" baseline="0" noProof="0" dirty="0">
              <a:ln>
                <a:noFill/>
              </a:ln>
              <a:solidFill>
                <a:srgbClr val="0070C0"/>
              </a:solidFill>
              <a:effectLst/>
              <a:uLnTx/>
              <a:uFillTx/>
              <a:latin typeface="Arial" panose="020B0604020202020204"/>
              <a:ea typeface="+mn-ea"/>
              <a:cs typeface="+mn-cs"/>
            </a:endParaRPr>
          </a:p>
          <a:p>
            <a:pPr algn="just" defTabSz="521437">
              <a:lnSpc>
                <a:spcPct val="100000"/>
              </a:lnSpc>
              <a:spcBef>
                <a:spcPct val="20000"/>
              </a:spcBef>
              <a:spcAft>
                <a:spcPts val="0"/>
              </a:spcAft>
              <a:defRPr/>
            </a:pPr>
            <a:r>
              <a:rPr lang="fr-FR" i="1" u="sng" dirty="0">
                <a:solidFill>
                  <a:srgbClr val="00B0F0"/>
                </a:solidFill>
              </a:rPr>
              <a:t>Cumul de 100 heures minimum pour valider 40 points</a:t>
            </a:r>
            <a:r>
              <a:rPr lang="fr-FR" sz="2100" i="1" u="sng" dirty="0">
                <a:solidFill>
                  <a:srgbClr val="00B0F0"/>
                </a:solidFill>
              </a:rPr>
              <a:t>. ( Possibilité de cumuler le heures si on s’engage dans plusieurs </a:t>
            </a:r>
            <a:r>
              <a:rPr lang="fr-FR" sz="2100" i="1" u="sng" dirty="0" err="1">
                <a:solidFill>
                  <a:srgbClr val="00B0F0"/>
                </a:solidFill>
              </a:rPr>
              <a:t>associatons</a:t>
            </a:r>
            <a:r>
              <a:rPr lang="fr-FR" sz="2100" i="1" u="sng" dirty="0">
                <a:solidFill>
                  <a:srgbClr val="00B0F0"/>
                </a:solidFill>
              </a:rPr>
              <a:t>)</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i="1" u="sng" dirty="0">
              <a:solidFill>
                <a:srgbClr val="00B0F0"/>
              </a:solidFill>
            </a:endParaRPr>
          </a:p>
          <a:p>
            <a:endParaRPr lang="fr-FR" dirty="0"/>
          </a:p>
        </p:txBody>
      </p:sp>
      <p:sp>
        <p:nvSpPr>
          <p:cNvPr id="6" name="Titre 5">
            <a:extLst>
              <a:ext uri="{FF2B5EF4-FFF2-40B4-BE49-F238E27FC236}">
                <a16:creationId xmlns:a16="http://schemas.microsoft.com/office/drawing/2014/main" id="{F4CEA963-3F38-4F08-A77D-509A52E2132C}"/>
              </a:ext>
            </a:extLst>
          </p:cNvPr>
          <p:cNvSpPr>
            <a:spLocks noGrp="1"/>
          </p:cNvSpPr>
          <p:nvPr>
            <p:ph type="title"/>
          </p:nvPr>
        </p:nvSpPr>
        <p:spPr>
          <a:xfrm>
            <a:off x="407989" y="373833"/>
            <a:ext cx="11179806" cy="1080000"/>
          </a:xfrm>
        </p:spPr>
        <p:txBody>
          <a:bodyPr/>
          <a:lstStyle/>
          <a:p>
            <a:r>
              <a:rPr lang="fr-FR" dirty="0"/>
              <a:t>ITEM 3.2 / ENGAGEMENT PEDAGOGIQUE</a:t>
            </a:r>
          </a:p>
        </p:txBody>
      </p:sp>
    </p:spTree>
    <p:extLst>
      <p:ext uri="{BB962C8B-B14F-4D97-AF65-F5344CB8AC3E}">
        <p14:creationId xmlns:p14="http://schemas.microsoft.com/office/powerpoint/2010/main" val="611563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30F239D-B067-4DD3-887F-0CF60FDFF9E0}"/>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F57A7F2F-25DE-48DA-A614-211F7831FD58}"/>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2C9B91FF-FB00-4AE7-BF59-0649F2D1172E}"/>
              </a:ext>
            </a:extLst>
          </p:cNvPr>
          <p:cNvSpPr>
            <a:spLocks noGrp="1"/>
          </p:cNvSpPr>
          <p:nvPr>
            <p:ph type="sldNum" sz="quarter" idx="12"/>
          </p:nvPr>
        </p:nvSpPr>
        <p:spPr/>
        <p:txBody>
          <a:bodyPr/>
          <a:lstStyle/>
          <a:p>
            <a:r>
              <a:rPr lang="fr-FR"/>
              <a:t>page </a:t>
            </a:r>
            <a:fld id="{EF18FDA3-B4B7-4D23-9326-6D1D4F0C50F8}" type="slidenum">
              <a:rPr lang="fr-FR" smtClean="0"/>
              <a:pPr/>
              <a:t>14</a:t>
            </a:fld>
            <a:endParaRPr lang="fr-FR"/>
          </a:p>
        </p:txBody>
      </p:sp>
      <p:sp>
        <p:nvSpPr>
          <p:cNvPr id="5" name="Espace réservé du texte 4">
            <a:extLst>
              <a:ext uri="{FF2B5EF4-FFF2-40B4-BE49-F238E27FC236}">
                <a16:creationId xmlns:a16="http://schemas.microsoft.com/office/drawing/2014/main" id="{037ABA20-D351-45E2-8F72-E9B73B09BB1F}"/>
              </a:ext>
            </a:extLst>
          </p:cNvPr>
          <p:cNvSpPr>
            <a:spLocks noGrp="1"/>
          </p:cNvSpPr>
          <p:nvPr>
            <p:ph type="body" sz="quarter" idx="16"/>
          </p:nvPr>
        </p:nvSpPr>
        <p:spPr>
          <a:xfrm>
            <a:off x="407989" y="1453833"/>
            <a:ext cx="11186606" cy="4267199"/>
          </a:xfrm>
        </p:spPr>
        <p:txBody>
          <a:bodyPr>
            <a:normAutofit lnSpcReduction="10000"/>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200" b="0" dirty="0"/>
              <a:t>L’engagement social ou civique se déclinent comme suit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2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200" b="0" dirty="0"/>
              <a:t>Une activité au titre d'un engagement à servir dans la réserve opérationnelles prévue à l'article L4211-1 du code de la défense. </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lang="fr-FR" sz="22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200" b="0" dirty="0"/>
              <a:t>Un engagement de sapeur pompier volontaire prévu à l'article L723-3 du code de la sécurité intérieure </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endParaRPr lang="fr-FR" sz="22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200" b="0" dirty="0"/>
              <a:t>Un engagement de service civique prévu au II de l'article L120,1 du code du service national.</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2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200" b="0" dirty="0"/>
              <a:t>Un contrat de volontariat dans les armées prévu à l'article L121-1 du code du service national et à l'article L4132-11 du code de la défense.</a:t>
            </a:r>
          </a:p>
          <a:p>
            <a:endParaRPr lang="fr-FR" dirty="0"/>
          </a:p>
        </p:txBody>
      </p:sp>
      <p:sp>
        <p:nvSpPr>
          <p:cNvPr id="6" name="Titre 5">
            <a:extLst>
              <a:ext uri="{FF2B5EF4-FFF2-40B4-BE49-F238E27FC236}">
                <a16:creationId xmlns:a16="http://schemas.microsoft.com/office/drawing/2014/main" id="{A49058CC-1033-40EB-8A73-E81BB5A3B4FF}"/>
              </a:ext>
            </a:extLst>
          </p:cNvPr>
          <p:cNvSpPr>
            <a:spLocks noGrp="1"/>
          </p:cNvSpPr>
          <p:nvPr>
            <p:ph type="title"/>
          </p:nvPr>
        </p:nvSpPr>
        <p:spPr>
          <a:xfrm>
            <a:off x="407989" y="373833"/>
            <a:ext cx="10974386" cy="1080000"/>
          </a:xfrm>
        </p:spPr>
        <p:txBody>
          <a:bodyPr>
            <a:normAutofit/>
          </a:bodyPr>
          <a:lstStyle/>
          <a:p>
            <a:r>
              <a:rPr lang="fr-FR" dirty="0"/>
              <a:t>ITEM 3.3 / ENGAGEMENT SOCIAL OU CIVIQUE</a:t>
            </a:r>
            <a:br>
              <a:rPr lang="fr-FR" dirty="0"/>
            </a:br>
            <a:endParaRPr lang="fr-FR" dirty="0"/>
          </a:p>
        </p:txBody>
      </p:sp>
    </p:spTree>
    <p:extLst>
      <p:ext uri="{BB962C8B-B14F-4D97-AF65-F5344CB8AC3E}">
        <p14:creationId xmlns:p14="http://schemas.microsoft.com/office/powerpoint/2010/main" val="2068895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FB35CDA-F5D6-4939-BA4D-B6DF570F0F25}"/>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22BCC77C-ABDE-4F0B-968A-E391C70936D4}"/>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721EF5DE-D41D-453E-B8CD-97282E777581}"/>
              </a:ext>
            </a:extLst>
          </p:cNvPr>
          <p:cNvSpPr>
            <a:spLocks noGrp="1"/>
          </p:cNvSpPr>
          <p:nvPr>
            <p:ph type="sldNum" sz="quarter" idx="12"/>
          </p:nvPr>
        </p:nvSpPr>
        <p:spPr/>
        <p:txBody>
          <a:bodyPr/>
          <a:lstStyle/>
          <a:p>
            <a:r>
              <a:rPr lang="fr-FR"/>
              <a:t>page </a:t>
            </a:r>
            <a:fld id="{EF18FDA3-B4B7-4D23-9326-6D1D4F0C50F8}" type="slidenum">
              <a:rPr lang="fr-FR" smtClean="0"/>
              <a:pPr/>
              <a:t>15</a:t>
            </a:fld>
            <a:endParaRPr lang="fr-FR"/>
          </a:p>
        </p:txBody>
      </p:sp>
      <p:sp>
        <p:nvSpPr>
          <p:cNvPr id="5" name="Espace réservé du texte 4">
            <a:extLst>
              <a:ext uri="{FF2B5EF4-FFF2-40B4-BE49-F238E27FC236}">
                <a16:creationId xmlns:a16="http://schemas.microsoft.com/office/drawing/2014/main" id="{358834D0-D04D-4AA0-A82D-2E21E4BC6988}"/>
              </a:ext>
            </a:extLst>
          </p:cNvPr>
          <p:cNvSpPr>
            <a:spLocks noGrp="1"/>
          </p:cNvSpPr>
          <p:nvPr>
            <p:ph type="body" sz="quarter" idx="16"/>
          </p:nvPr>
        </p:nvSpPr>
        <p:spPr>
          <a:xfrm>
            <a:off x="407984" y="1628163"/>
            <a:ext cx="11376023" cy="4418658"/>
          </a:xfrm>
        </p:spPr>
        <p:txBody>
          <a:bodyPr>
            <a:normAutofit fontScale="92500" lnSpcReduction="10000"/>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t>Les réservistes et leurs associations, les associations d'anciens militaires ainsi que les associations dont les activités contribuent à la promotion de la défense nationale constituent les relais essentiels du renforcement du lien entre la Nation et son armée. Ils ont droit à sa reconnaissance pour leur engagement à son service et peuvent bénéficier de son soutien.</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t>A l'égard des associations, cette reconnaissance peut s'exprimer par l'attribution de la qualité de " partenaire de la réserve citoyenne de défense et de sécurité " pour une durée déterminée.</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b="0" dirty="0"/>
              <a:t>L'entreprise ou l'organisme qui a favorisé la mise en œuvre des dispositions du présent livre, notamment en signant une convention avec le ministre de la défense, peut se voir attribuer la qualité de  partenaire de la défense nationale.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Exemple : cadet de santé</a:t>
            </a:r>
          </a:p>
          <a:p>
            <a:endParaRPr lang="fr-FR" dirty="0"/>
          </a:p>
        </p:txBody>
      </p:sp>
      <p:sp>
        <p:nvSpPr>
          <p:cNvPr id="6" name="Titre 5">
            <a:extLst>
              <a:ext uri="{FF2B5EF4-FFF2-40B4-BE49-F238E27FC236}">
                <a16:creationId xmlns:a16="http://schemas.microsoft.com/office/drawing/2014/main" id="{2CAEFDAE-F8D6-4925-8FBB-026761415B2F}"/>
              </a:ext>
            </a:extLst>
          </p:cNvPr>
          <p:cNvSpPr>
            <a:spLocks noGrp="1"/>
          </p:cNvSpPr>
          <p:nvPr>
            <p:ph type="title"/>
          </p:nvPr>
        </p:nvSpPr>
        <p:spPr>
          <a:xfrm>
            <a:off x="407989" y="373833"/>
            <a:ext cx="11376024" cy="1080000"/>
          </a:xfrm>
        </p:spPr>
        <p:txBody>
          <a:bodyPr>
            <a:normAutofit fontScale="90000"/>
          </a:bodyPr>
          <a:lstStyle/>
          <a:p>
            <a:r>
              <a:rPr lang="fr-FR" dirty="0"/>
              <a:t>3.3.1 – </a:t>
            </a:r>
            <a:r>
              <a:rPr lang="fr-FR" sz="3300" dirty="0"/>
              <a:t>Une activité au titre d’un engagement à servir dans la réserve opérationnelles prévue à l’article L4211-1 du code de la défense</a:t>
            </a:r>
          </a:p>
        </p:txBody>
      </p:sp>
    </p:spTree>
    <p:extLst>
      <p:ext uri="{BB962C8B-B14F-4D97-AF65-F5344CB8AC3E}">
        <p14:creationId xmlns:p14="http://schemas.microsoft.com/office/powerpoint/2010/main" val="3496099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81DF54E-A520-45F2-8C9A-EF1871684E2D}"/>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609D2996-C911-4111-B65C-41052417FA27}"/>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9A4FE27C-3A35-46AE-B6BF-7CDE85584004}"/>
              </a:ext>
            </a:extLst>
          </p:cNvPr>
          <p:cNvSpPr>
            <a:spLocks noGrp="1"/>
          </p:cNvSpPr>
          <p:nvPr>
            <p:ph type="sldNum" sz="quarter" idx="12"/>
          </p:nvPr>
        </p:nvSpPr>
        <p:spPr/>
        <p:txBody>
          <a:bodyPr/>
          <a:lstStyle/>
          <a:p>
            <a:r>
              <a:rPr lang="fr-FR"/>
              <a:t>page </a:t>
            </a:r>
            <a:fld id="{EF18FDA3-B4B7-4D23-9326-6D1D4F0C50F8}" type="slidenum">
              <a:rPr lang="fr-FR" smtClean="0"/>
              <a:pPr/>
              <a:t>16</a:t>
            </a:fld>
            <a:endParaRPr lang="fr-FR"/>
          </a:p>
        </p:txBody>
      </p:sp>
      <p:sp>
        <p:nvSpPr>
          <p:cNvPr id="5" name="Espace réservé du texte 4">
            <a:extLst>
              <a:ext uri="{FF2B5EF4-FFF2-40B4-BE49-F238E27FC236}">
                <a16:creationId xmlns:a16="http://schemas.microsoft.com/office/drawing/2014/main" id="{84B748C5-C883-4025-B14A-8B0244B80A92}"/>
              </a:ext>
            </a:extLst>
          </p:cNvPr>
          <p:cNvSpPr>
            <a:spLocks noGrp="1"/>
          </p:cNvSpPr>
          <p:nvPr>
            <p:ph type="body" sz="quarter" idx="16"/>
          </p:nvPr>
        </p:nvSpPr>
        <p:spPr>
          <a:xfrm>
            <a:off x="407986" y="1808163"/>
            <a:ext cx="11271950" cy="4153725"/>
          </a:xfrm>
        </p:spPr>
        <p:txBody>
          <a:bodyPr>
            <a:normAutofit fontScale="77500" lnSpcReduction="20000"/>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3000" b="0" dirty="0"/>
              <a:t>Ces activités opérationnelles sont exercées par les sapeurs-pompiers volontaires qui, sous réserve de satisfaire aux obligations de formation correspondantes définies conformément aux dispositions de l'arrêté mentionné à l'article R. 1424-54 du code général des collectivités territoriales, ont atteint le grade minimum :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30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Sapeur, pour les activités d'équipier</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Caporal, pour les activités de chef d'équipe</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Sergent, pour les activités de chef d'agrès d'un engin comportant une équipe</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Adjudant, pour les activités de chef d'agrès tout engin</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Lieutenant, pour les activités de chef de groupe </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Capitaine, pour les activités de chef de colonne </a:t>
            </a:r>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3000" b="0" dirty="0"/>
              <a:t>Commandant, pour les activités de chef de site</a:t>
            </a:r>
          </a:p>
          <a:p>
            <a:endParaRPr lang="fr-FR" dirty="0"/>
          </a:p>
        </p:txBody>
      </p:sp>
      <p:sp>
        <p:nvSpPr>
          <p:cNvPr id="6" name="Titre 5">
            <a:extLst>
              <a:ext uri="{FF2B5EF4-FFF2-40B4-BE49-F238E27FC236}">
                <a16:creationId xmlns:a16="http://schemas.microsoft.com/office/drawing/2014/main" id="{FB714C92-B742-4BA6-9DF3-BB615D2A27FF}"/>
              </a:ext>
            </a:extLst>
          </p:cNvPr>
          <p:cNvSpPr>
            <a:spLocks noGrp="1"/>
          </p:cNvSpPr>
          <p:nvPr>
            <p:ph type="title"/>
          </p:nvPr>
        </p:nvSpPr>
        <p:spPr>
          <a:xfrm>
            <a:off x="407989" y="373833"/>
            <a:ext cx="11376024" cy="1080000"/>
          </a:xfrm>
        </p:spPr>
        <p:txBody>
          <a:bodyPr>
            <a:normAutofit/>
          </a:bodyPr>
          <a:lstStyle/>
          <a:p>
            <a:r>
              <a:rPr lang="fr-FR" sz="3600" dirty="0">
                <a:latin typeface="+mn-lt"/>
              </a:rPr>
              <a:t>3.3.2- Un engagement de sapeur pompier volontaire prévu à l'article   L723-3 du code de la sécurité intérieure</a:t>
            </a:r>
            <a:endParaRPr lang="fr-FR" sz="3600" dirty="0"/>
          </a:p>
        </p:txBody>
      </p:sp>
    </p:spTree>
    <p:extLst>
      <p:ext uri="{BB962C8B-B14F-4D97-AF65-F5344CB8AC3E}">
        <p14:creationId xmlns:p14="http://schemas.microsoft.com/office/powerpoint/2010/main" val="1206978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6E899FA-E85B-47D5-B919-B4F67E7F2FF5}"/>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BD89D8C1-32E0-4632-8E16-0F91445237F4}"/>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E58D9A9A-AF5D-4B69-B8AC-C9A6181E4CC6}"/>
              </a:ext>
            </a:extLst>
          </p:cNvPr>
          <p:cNvSpPr>
            <a:spLocks noGrp="1"/>
          </p:cNvSpPr>
          <p:nvPr>
            <p:ph type="sldNum" sz="quarter" idx="12"/>
          </p:nvPr>
        </p:nvSpPr>
        <p:spPr/>
        <p:txBody>
          <a:bodyPr/>
          <a:lstStyle/>
          <a:p>
            <a:r>
              <a:rPr lang="fr-FR"/>
              <a:t>page </a:t>
            </a:r>
            <a:fld id="{EF18FDA3-B4B7-4D23-9326-6D1D4F0C50F8}" type="slidenum">
              <a:rPr lang="fr-FR" smtClean="0"/>
              <a:pPr/>
              <a:t>17</a:t>
            </a:fld>
            <a:endParaRPr lang="fr-FR"/>
          </a:p>
        </p:txBody>
      </p:sp>
      <p:sp>
        <p:nvSpPr>
          <p:cNvPr id="5" name="Espace réservé du texte 4">
            <a:extLst>
              <a:ext uri="{FF2B5EF4-FFF2-40B4-BE49-F238E27FC236}">
                <a16:creationId xmlns:a16="http://schemas.microsoft.com/office/drawing/2014/main" id="{06400CA2-F56A-4DFF-B295-AD37497F5907}"/>
              </a:ext>
            </a:extLst>
          </p:cNvPr>
          <p:cNvSpPr>
            <a:spLocks noGrp="1"/>
          </p:cNvSpPr>
          <p:nvPr>
            <p:ph type="body" sz="quarter" idx="16"/>
          </p:nvPr>
        </p:nvSpPr>
        <p:spPr>
          <a:xfrm>
            <a:off x="407986" y="1808163"/>
            <a:ext cx="11271950" cy="4239069"/>
          </a:xfrm>
        </p:spPr>
        <p:txBody>
          <a:bodyPr>
            <a:normAutofit/>
          </a:bodyPr>
          <a:lstStyle/>
          <a:p>
            <a:pPr marL="0" indent="0" algn="just">
              <a:buNone/>
            </a:pPr>
            <a:endParaRPr lang="fr-FR" sz="1050" b="0" dirty="0"/>
          </a:p>
          <a:p>
            <a:pPr marL="0" indent="0" algn="just">
              <a:buNone/>
            </a:pPr>
            <a:r>
              <a:rPr lang="fr-FR" sz="2800" b="0" dirty="0"/>
              <a:t>Le militaire servant en vertu d'un contrat est recruté pour une durée de 1 an. Le contrat est renouvelable. Il est souscrit au titre d'une force armée ou d'une formation rattachée.</a:t>
            </a:r>
          </a:p>
          <a:p>
            <a:pPr marL="0" indent="0" algn="just">
              <a:buNone/>
            </a:pPr>
            <a:r>
              <a:rPr lang="fr-FR" sz="2800" b="0" dirty="0"/>
              <a:t>Le candidat à l'engagement peut bénéficier, en qualité d'élève ou d'étudiant, d'une allocation financière spécifique accordée par le ministre de la défense ou par le ministre de l'intérieur pour la gendarmerie nationale, au titre d'une formation visant à l'acquisition des qualifications professionnelles requises pour l'exercice de contrats opérationnels.</a:t>
            </a:r>
          </a:p>
          <a:p>
            <a:endParaRPr lang="fr-FR" dirty="0"/>
          </a:p>
        </p:txBody>
      </p:sp>
      <p:sp>
        <p:nvSpPr>
          <p:cNvPr id="6" name="Titre 5">
            <a:extLst>
              <a:ext uri="{FF2B5EF4-FFF2-40B4-BE49-F238E27FC236}">
                <a16:creationId xmlns:a16="http://schemas.microsoft.com/office/drawing/2014/main" id="{800B6B4D-0586-4B53-992A-5EF449D2EB4A}"/>
              </a:ext>
            </a:extLst>
          </p:cNvPr>
          <p:cNvSpPr>
            <a:spLocks noGrp="1"/>
          </p:cNvSpPr>
          <p:nvPr>
            <p:ph type="title"/>
          </p:nvPr>
        </p:nvSpPr>
        <p:spPr>
          <a:xfrm>
            <a:off x="407989" y="373833"/>
            <a:ext cx="11376024" cy="1080000"/>
          </a:xfrm>
        </p:spPr>
        <p:txBody>
          <a:bodyPr>
            <a:normAutofit fontScale="90000"/>
          </a:bodyPr>
          <a:lstStyle/>
          <a:p>
            <a:r>
              <a:rPr lang="fr-FR" sz="4400" dirty="0"/>
              <a:t>3.3.3- Un engagement de service civique prévu au II de l'article L120-1 du code du service national.</a:t>
            </a:r>
            <a:endParaRPr lang="fr-FR" dirty="0"/>
          </a:p>
        </p:txBody>
      </p:sp>
    </p:spTree>
    <p:extLst>
      <p:ext uri="{BB962C8B-B14F-4D97-AF65-F5344CB8AC3E}">
        <p14:creationId xmlns:p14="http://schemas.microsoft.com/office/powerpoint/2010/main" val="1054293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55D6804-51AD-4017-BE05-A677D55B8974}"/>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530BD1BC-16E4-4F5E-BD45-88B762F49789}"/>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C81F3E6A-65FF-4180-BD40-058D926CFC9E}"/>
              </a:ext>
            </a:extLst>
          </p:cNvPr>
          <p:cNvSpPr>
            <a:spLocks noGrp="1"/>
          </p:cNvSpPr>
          <p:nvPr>
            <p:ph type="sldNum" sz="quarter" idx="12"/>
          </p:nvPr>
        </p:nvSpPr>
        <p:spPr/>
        <p:txBody>
          <a:bodyPr/>
          <a:lstStyle/>
          <a:p>
            <a:r>
              <a:rPr lang="fr-FR"/>
              <a:t>page </a:t>
            </a:r>
            <a:fld id="{EF18FDA3-B4B7-4D23-9326-6D1D4F0C50F8}" type="slidenum">
              <a:rPr lang="fr-FR" smtClean="0"/>
              <a:pPr/>
              <a:t>18</a:t>
            </a:fld>
            <a:endParaRPr lang="fr-FR"/>
          </a:p>
        </p:txBody>
      </p:sp>
      <p:sp>
        <p:nvSpPr>
          <p:cNvPr id="5" name="Espace réservé du texte 4">
            <a:extLst>
              <a:ext uri="{FF2B5EF4-FFF2-40B4-BE49-F238E27FC236}">
                <a16:creationId xmlns:a16="http://schemas.microsoft.com/office/drawing/2014/main" id="{F75C707F-A4AB-4094-A894-E5C372B9757C}"/>
              </a:ext>
            </a:extLst>
          </p:cNvPr>
          <p:cNvSpPr>
            <a:spLocks noGrp="1"/>
          </p:cNvSpPr>
          <p:nvPr>
            <p:ph type="body" sz="quarter" idx="16"/>
          </p:nvPr>
        </p:nvSpPr>
        <p:spPr>
          <a:xfrm>
            <a:off x="407985" y="1808163"/>
            <a:ext cx="11376023" cy="3781425"/>
          </a:xfrm>
        </p:spPr>
        <p:txBody>
          <a:bodyPr>
            <a:normAutofit fontScale="92500" lnSpcReduction="10000"/>
          </a:bodyPr>
          <a:lstStyle/>
          <a:p>
            <a:pPr marL="0" indent="0" algn="just">
              <a:buNone/>
            </a:pPr>
            <a:endParaRPr lang="fr-FR" sz="2400" dirty="0"/>
          </a:p>
          <a:p>
            <a:pPr marL="0" indent="0" algn="just">
              <a:buNone/>
            </a:pPr>
            <a:r>
              <a:rPr lang="fr-FR" sz="3000" b="0" dirty="0"/>
              <a:t>Le militaire servant en vertu d'un contrat est recruté pour une durée de 1 an. Le contrat est renouvelable. Il est souscrit au titre d'une force armée ou d'une formation rattachée.</a:t>
            </a:r>
          </a:p>
          <a:p>
            <a:pPr marL="0" indent="0" algn="just">
              <a:buNone/>
            </a:pPr>
            <a:r>
              <a:rPr lang="fr-FR" sz="3000" b="0" dirty="0"/>
              <a:t>Le candidat à l'engagement peut bénéficier, en qualité d'élève ou d'étudiant, d'une allocation financière spécifique accordée par le ministre de la défense ou par le ministre de l'intérieur pour la gendarmerie nationale, au titre d'une formation visant à l'acquisition des qualifications professionnelles requises pour l'exercice de contrats opérationnels.</a:t>
            </a:r>
          </a:p>
          <a:p>
            <a:endParaRPr lang="fr-FR" dirty="0"/>
          </a:p>
        </p:txBody>
      </p:sp>
      <p:sp>
        <p:nvSpPr>
          <p:cNvPr id="6" name="Titre 5">
            <a:extLst>
              <a:ext uri="{FF2B5EF4-FFF2-40B4-BE49-F238E27FC236}">
                <a16:creationId xmlns:a16="http://schemas.microsoft.com/office/drawing/2014/main" id="{9BC826A2-F03F-4FDC-96DE-8AE37891902F}"/>
              </a:ext>
            </a:extLst>
          </p:cNvPr>
          <p:cNvSpPr>
            <a:spLocks noGrp="1"/>
          </p:cNvSpPr>
          <p:nvPr>
            <p:ph type="title"/>
          </p:nvPr>
        </p:nvSpPr>
        <p:spPr>
          <a:xfrm>
            <a:off x="407989" y="373833"/>
            <a:ext cx="11376024" cy="1080000"/>
          </a:xfrm>
        </p:spPr>
        <p:txBody>
          <a:bodyPr>
            <a:noAutofit/>
          </a:bodyPr>
          <a:lstStyle/>
          <a:p>
            <a:pPr algn="just"/>
            <a:r>
              <a:rPr lang="fr-FR" sz="4000" dirty="0"/>
              <a:t>3.3.4 - Un contrat de volontariat dans les armées prévu à l'article L121-1 du code du service national et à l'article L4132-11 du code de la défense.</a:t>
            </a:r>
          </a:p>
        </p:txBody>
      </p:sp>
    </p:spTree>
    <p:extLst>
      <p:ext uri="{BB962C8B-B14F-4D97-AF65-F5344CB8AC3E}">
        <p14:creationId xmlns:p14="http://schemas.microsoft.com/office/powerpoint/2010/main" val="859077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B5F6441-B688-4A46-96B8-21CC79F01577}"/>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9010D576-93C9-4FBF-A36D-2EFB6E962FD9}"/>
              </a:ext>
            </a:extLst>
          </p:cNvPr>
          <p:cNvSpPr>
            <a:spLocks noGrp="1"/>
          </p:cNvSpPr>
          <p:nvPr>
            <p:ph type="ftr" sz="quarter" idx="11"/>
          </p:nvPr>
        </p:nvSpPr>
        <p:spPr/>
        <p:txBody>
          <a:bodyPr/>
          <a:lstStyle/>
          <a:p>
            <a:pPr algn="l"/>
            <a:r>
              <a:rPr lang="fr-FR" dirty="0"/>
              <a:t>INFORMATIONS - Points Parcours</a:t>
            </a:r>
          </a:p>
        </p:txBody>
      </p:sp>
      <p:sp>
        <p:nvSpPr>
          <p:cNvPr id="4" name="Espace réservé du numéro de diapositive 3">
            <a:extLst>
              <a:ext uri="{FF2B5EF4-FFF2-40B4-BE49-F238E27FC236}">
                <a16:creationId xmlns:a16="http://schemas.microsoft.com/office/drawing/2014/main" id="{B0CE9FD3-8A09-475D-9612-FB32B5FE0A45}"/>
              </a:ext>
            </a:extLst>
          </p:cNvPr>
          <p:cNvSpPr>
            <a:spLocks noGrp="1"/>
          </p:cNvSpPr>
          <p:nvPr>
            <p:ph type="sldNum" sz="quarter" idx="12"/>
          </p:nvPr>
        </p:nvSpPr>
        <p:spPr/>
        <p:txBody>
          <a:bodyPr/>
          <a:lstStyle/>
          <a:p>
            <a:r>
              <a:rPr lang="fr-FR"/>
              <a:t>page </a:t>
            </a:r>
            <a:fld id="{EF18FDA3-B4B7-4D23-9326-6D1D4F0C50F8}" type="slidenum">
              <a:rPr lang="fr-FR" smtClean="0"/>
              <a:pPr/>
              <a:t>19</a:t>
            </a:fld>
            <a:endParaRPr lang="fr-FR"/>
          </a:p>
        </p:txBody>
      </p:sp>
      <p:sp>
        <p:nvSpPr>
          <p:cNvPr id="5" name="Espace réservé du texte 4">
            <a:extLst>
              <a:ext uri="{FF2B5EF4-FFF2-40B4-BE49-F238E27FC236}">
                <a16:creationId xmlns:a16="http://schemas.microsoft.com/office/drawing/2014/main" id="{5A080B1D-5675-4111-88EC-908E310EB655}"/>
              </a:ext>
            </a:extLst>
          </p:cNvPr>
          <p:cNvSpPr>
            <a:spLocks noGrp="1"/>
          </p:cNvSpPr>
          <p:nvPr>
            <p:ph type="body" sz="quarter" idx="16"/>
          </p:nvPr>
        </p:nvSpPr>
        <p:spPr>
          <a:xfrm>
            <a:off x="407989" y="1163573"/>
            <a:ext cx="11288714" cy="4314825"/>
          </a:xfrm>
        </p:spPr>
        <p:txBody>
          <a:bodyPr>
            <a:normAutofit fontScale="25000" lnSpcReduction="20000"/>
          </a:bodyPr>
          <a:lstStyle/>
          <a:p>
            <a:pPr marL="0" indent="0" algn="just">
              <a:lnSpc>
                <a:spcPct val="120000"/>
              </a:lnSpc>
              <a:spcBef>
                <a:spcPts val="0"/>
              </a:spcBef>
              <a:spcAft>
                <a:spcPts val="0"/>
              </a:spcAft>
              <a:buNone/>
            </a:pPr>
            <a:r>
              <a:rPr lang="fr-FR" sz="9200" b="0" dirty="0"/>
              <a:t>Valorisation de l’expérience professionnelle réalisée entre le DFGSM2 et DFASM3.</a:t>
            </a:r>
          </a:p>
          <a:p>
            <a:pPr marL="0" indent="0" algn="just">
              <a:lnSpc>
                <a:spcPct val="120000"/>
              </a:lnSpc>
              <a:spcBef>
                <a:spcPts val="0"/>
              </a:spcBef>
              <a:spcAft>
                <a:spcPts val="0"/>
              </a:spcAft>
              <a:buNone/>
            </a:pPr>
            <a:endParaRPr lang="fr-FR" sz="9200" b="0" dirty="0"/>
          </a:p>
          <a:p>
            <a:pPr marL="0" indent="0" algn="just">
              <a:lnSpc>
                <a:spcPct val="120000"/>
              </a:lnSpc>
              <a:spcBef>
                <a:spcPts val="0"/>
              </a:spcBef>
              <a:spcAft>
                <a:spcPts val="0"/>
              </a:spcAft>
              <a:buNone/>
            </a:pPr>
            <a:r>
              <a:rPr lang="fr-FR" sz="9200" b="0" u="sng" dirty="0"/>
              <a:t>Justificatifs à fournir :</a:t>
            </a:r>
            <a:endParaRPr lang="fr-FR" sz="9200" b="0" dirty="0"/>
          </a:p>
          <a:p>
            <a:pPr marL="0" indent="0" algn="just">
              <a:lnSpc>
                <a:spcPct val="120000"/>
              </a:lnSpc>
              <a:spcBef>
                <a:spcPts val="0"/>
              </a:spcBef>
              <a:spcAft>
                <a:spcPts val="0"/>
              </a:spcAft>
              <a:buNone/>
            </a:pPr>
            <a:r>
              <a:rPr lang="fr-FR" sz="9200" b="0" dirty="0"/>
              <a:t>Bulletins de salaire faisant apparaître les heures de travail effectuées. Pour une prise en compte efficiente de ces informations, il est nécessaire de mettre en évidence les heures sur les documents, pour les bulletins de salaire ne comportant pas cette indication une attestation de l’employeur sera demandée indiquant le nombre d’heures réalisées.</a:t>
            </a:r>
          </a:p>
          <a:p>
            <a:pPr marL="0" indent="0" algn="just">
              <a:lnSpc>
                <a:spcPct val="120000"/>
              </a:lnSpc>
              <a:spcBef>
                <a:spcPts val="0"/>
              </a:spcBef>
              <a:spcAft>
                <a:spcPts val="0"/>
              </a:spcAft>
              <a:buNone/>
            </a:pPr>
            <a:endParaRPr lang="fr-FR" sz="9200" b="0" dirty="0"/>
          </a:p>
          <a:p>
            <a:pPr marL="0" indent="0" algn="just">
              <a:lnSpc>
                <a:spcPct val="120000"/>
              </a:lnSpc>
              <a:spcBef>
                <a:spcPts val="0"/>
              </a:spcBef>
              <a:spcAft>
                <a:spcPts val="0"/>
              </a:spcAft>
              <a:buNone/>
            </a:pPr>
            <a:r>
              <a:rPr lang="fr-FR" sz="9200" b="0" dirty="0"/>
              <a:t>Seules les expériences professionnelles hors champs de la Formation en Santé (enseignement) seront prises en compte.</a:t>
            </a:r>
          </a:p>
          <a:p>
            <a:pPr marL="0" indent="0" algn="just">
              <a:spcBef>
                <a:spcPts val="0"/>
              </a:spcBef>
              <a:spcAft>
                <a:spcPts val="0"/>
              </a:spcAft>
              <a:buNone/>
            </a:pPr>
            <a:endParaRPr lang="fr-FR" sz="9200" b="0" dirty="0"/>
          </a:p>
          <a:p>
            <a:pPr marL="0" indent="0" algn="just">
              <a:spcBef>
                <a:spcPts val="0"/>
              </a:spcBef>
              <a:spcAft>
                <a:spcPts val="0"/>
              </a:spcAft>
              <a:buNone/>
            </a:pPr>
            <a:endParaRPr lang="fr-FR" sz="5600" b="0" dirty="0"/>
          </a:p>
          <a:p>
            <a:pPr marL="0" indent="0" algn="just">
              <a:spcBef>
                <a:spcPts val="0"/>
              </a:spcBef>
              <a:spcAft>
                <a:spcPts val="0"/>
              </a:spcAft>
              <a:buNone/>
            </a:pPr>
            <a:r>
              <a:rPr lang="fr-FR" sz="8000" b="0" dirty="0">
                <a:solidFill>
                  <a:srgbClr val="00B0F0"/>
                </a:solidFill>
              </a:rPr>
              <a:t>10 points pour 70 Heures</a:t>
            </a:r>
          </a:p>
          <a:p>
            <a:pPr marL="0" indent="0" algn="just">
              <a:spcBef>
                <a:spcPts val="0"/>
              </a:spcBef>
              <a:spcAft>
                <a:spcPts val="0"/>
              </a:spcAft>
              <a:buNone/>
            </a:pPr>
            <a:endParaRPr lang="fr-FR" sz="8000" b="0" dirty="0">
              <a:solidFill>
                <a:srgbClr val="00B0F0"/>
              </a:solidFill>
            </a:endParaRPr>
          </a:p>
          <a:p>
            <a:pPr marL="0" indent="0" algn="just">
              <a:spcBef>
                <a:spcPts val="0"/>
              </a:spcBef>
              <a:spcAft>
                <a:spcPts val="0"/>
              </a:spcAft>
              <a:buNone/>
            </a:pPr>
            <a:r>
              <a:rPr lang="fr-FR" sz="8000" b="0" dirty="0">
                <a:solidFill>
                  <a:srgbClr val="00B0F0"/>
                </a:solidFill>
              </a:rPr>
              <a:t>20 points pour 140 Heures</a:t>
            </a:r>
          </a:p>
          <a:p>
            <a:pPr marL="0" indent="0" algn="just">
              <a:spcBef>
                <a:spcPts val="0"/>
              </a:spcBef>
              <a:spcAft>
                <a:spcPts val="0"/>
              </a:spcAft>
              <a:buNone/>
            </a:pPr>
            <a:endParaRPr lang="fr-FR" sz="8000" b="0" dirty="0">
              <a:solidFill>
                <a:srgbClr val="00B0F0"/>
              </a:solidFill>
            </a:endParaRPr>
          </a:p>
          <a:p>
            <a:pPr marL="0" indent="0" algn="just">
              <a:spcBef>
                <a:spcPts val="0"/>
              </a:spcBef>
              <a:spcAft>
                <a:spcPts val="0"/>
              </a:spcAft>
              <a:buNone/>
            </a:pPr>
            <a:r>
              <a:rPr lang="fr-FR" sz="8000" b="0" dirty="0">
                <a:solidFill>
                  <a:srgbClr val="00B0F0"/>
                </a:solidFill>
              </a:rPr>
              <a:t>30 points au-delà de 210 Heures </a:t>
            </a:r>
          </a:p>
          <a:p>
            <a:pPr algn="just"/>
            <a:endParaRPr lang="fr-FR" dirty="0"/>
          </a:p>
        </p:txBody>
      </p:sp>
      <p:sp>
        <p:nvSpPr>
          <p:cNvPr id="6" name="Titre 5">
            <a:extLst>
              <a:ext uri="{FF2B5EF4-FFF2-40B4-BE49-F238E27FC236}">
                <a16:creationId xmlns:a16="http://schemas.microsoft.com/office/drawing/2014/main" id="{16A7EC12-ACA9-4A42-B7ED-3A9D7E53141E}"/>
              </a:ext>
            </a:extLst>
          </p:cNvPr>
          <p:cNvSpPr>
            <a:spLocks noGrp="1"/>
          </p:cNvSpPr>
          <p:nvPr>
            <p:ph type="title"/>
          </p:nvPr>
        </p:nvSpPr>
        <p:spPr>
          <a:xfrm>
            <a:off x="407989" y="373833"/>
            <a:ext cx="11069636" cy="607242"/>
          </a:xfrm>
        </p:spPr>
        <p:txBody>
          <a:bodyPr>
            <a:normAutofit/>
          </a:bodyPr>
          <a:lstStyle/>
          <a:p>
            <a:r>
              <a:rPr lang="fr-FR" sz="4400" dirty="0"/>
              <a:t>ITEM 4 / EXPERIENCE PROFESSIONNELLE</a:t>
            </a:r>
            <a:endParaRPr lang="fr-FR" dirty="0"/>
          </a:p>
        </p:txBody>
      </p:sp>
    </p:spTree>
    <p:extLst>
      <p:ext uri="{BB962C8B-B14F-4D97-AF65-F5344CB8AC3E}">
        <p14:creationId xmlns:p14="http://schemas.microsoft.com/office/powerpoint/2010/main" val="612146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CCFFC-ACCF-BB6F-F4C6-14A9E4E5189B}"/>
            </a:ext>
          </a:extLst>
        </p:cNvPr>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D9D8EB75-F035-7558-0686-D3F37FCA8304}"/>
              </a:ext>
            </a:extLst>
          </p:cNvPr>
          <p:cNvSpPr>
            <a:spLocks noGrp="1"/>
          </p:cNvSpPr>
          <p:nvPr>
            <p:ph type="dt" sz="half" idx="10"/>
          </p:nvPr>
        </p:nvSpPr>
        <p:spPr>
          <a:xfrm>
            <a:off x="2177339" y="6484481"/>
            <a:ext cx="1062659" cy="180000"/>
          </a:xfrm>
        </p:spPr>
        <p:txBody>
          <a:bodyPr/>
          <a:lstStyle/>
          <a:p>
            <a:r>
              <a:rPr lang="fr-FR"/>
              <a:t>03/07/2025</a:t>
            </a:r>
            <a:endParaRPr lang="fr-FR" dirty="0"/>
          </a:p>
        </p:txBody>
      </p:sp>
      <p:sp>
        <p:nvSpPr>
          <p:cNvPr id="4" name="Espace réservé du pied de page 3">
            <a:extLst>
              <a:ext uri="{FF2B5EF4-FFF2-40B4-BE49-F238E27FC236}">
                <a16:creationId xmlns:a16="http://schemas.microsoft.com/office/drawing/2014/main" id="{60F15D92-D720-DF2D-5A92-6051BCF9F4CC}"/>
              </a:ext>
            </a:extLst>
          </p:cNvPr>
          <p:cNvSpPr>
            <a:spLocks noGrp="1"/>
          </p:cNvSpPr>
          <p:nvPr>
            <p:ph type="ftr" sz="quarter" idx="11"/>
          </p:nvPr>
        </p:nvSpPr>
        <p:spPr>
          <a:xfrm>
            <a:off x="3239998" y="6484481"/>
            <a:ext cx="7888919" cy="180000"/>
          </a:xfrm>
        </p:spPr>
        <p:txBody>
          <a:bodyPr/>
          <a:lstStyle/>
          <a:p>
            <a:pPr algn="l"/>
            <a:r>
              <a:rPr lang="fr-FR" dirty="0"/>
              <a:t>INFORMATIONS - Points Parcours</a:t>
            </a:r>
          </a:p>
        </p:txBody>
      </p:sp>
      <p:sp>
        <p:nvSpPr>
          <p:cNvPr id="5" name="Espace réservé du numéro de diapositive 4">
            <a:extLst>
              <a:ext uri="{FF2B5EF4-FFF2-40B4-BE49-F238E27FC236}">
                <a16:creationId xmlns:a16="http://schemas.microsoft.com/office/drawing/2014/main" id="{0AED9F44-ADAC-05B8-5AE4-917BAFDDD9B3}"/>
              </a:ext>
            </a:extLst>
          </p:cNvPr>
          <p:cNvSpPr>
            <a:spLocks noGrp="1"/>
          </p:cNvSpPr>
          <p:nvPr>
            <p:ph type="sldNum" sz="quarter" idx="12"/>
          </p:nvPr>
        </p:nvSpPr>
        <p:spPr>
          <a:xfrm>
            <a:off x="11128917" y="6484481"/>
            <a:ext cx="655096" cy="180000"/>
          </a:xfrm>
        </p:spPr>
        <p:txBody>
          <a:bodyPr/>
          <a:lstStyle/>
          <a:p>
            <a:r>
              <a:rPr lang="fr-FR"/>
              <a:t>page </a:t>
            </a:r>
            <a:fld id="{EF18FDA3-B4B7-4D23-9326-6D1D4F0C50F8}" type="slidenum">
              <a:rPr lang="fr-FR" smtClean="0"/>
              <a:pPr/>
              <a:t>2</a:t>
            </a:fld>
            <a:endParaRPr lang="fr-FR"/>
          </a:p>
        </p:txBody>
      </p:sp>
      <p:sp>
        <p:nvSpPr>
          <p:cNvPr id="7" name="Espace réservé du texte 6">
            <a:extLst>
              <a:ext uri="{FF2B5EF4-FFF2-40B4-BE49-F238E27FC236}">
                <a16:creationId xmlns:a16="http://schemas.microsoft.com/office/drawing/2014/main" id="{626C928A-7EFD-EB86-EFDD-86BAAA6B8749}"/>
              </a:ext>
            </a:extLst>
          </p:cNvPr>
          <p:cNvSpPr>
            <a:spLocks noGrp="1"/>
          </p:cNvSpPr>
          <p:nvPr>
            <p:ph type="body" sz="quarter" idx="16"/>
          </p:nvPr>
        </p:nvSpPr>
        <p:spPr>
          <a:xfrm>
            <a:off x="407985" y="1243584"/>
            <a:ext cx="11376025" cy="4779263"/>
          </a:xfrm>
        </p:spPr>
        <p:txBody>
          <a:bodyPr>
            <a:normAutofit fontScale="92500" lnSpcReduction="10000"/>
          </a:bodyPr>
          <a:lstStyle/>
          <a:p>
            <a:pPr marL="0" marR="0" lvl="0" indent="0" algn="just" defTabSz="521437" rtl="0" eaLnBrk="1" fontAlgn="auto" latinLnBrk="0" hangingPunct="1">
              <a:lnSpc>
                <a:spcPct val="107000"/>
              </a:lnSpc>
              <a:spcBef>
                <a:spcPct val="20000"/>
              </a:spcBef>
              <a:spcAft>
                <a:spcPts val="800"/>
              </a:spcAft>
              <a:buClrTx/>
              <a:buSzTx/>
              <a:buFont typeface="Arial" panose="020B0604020202020204" pitchFamily="34" charset="0"/>
              <a:buNone/>
              <a:tabLst/>
              <a:defRPr/>
            </a:pPr>
            <a:r>
              <a:rPr lang="fr-FR" sz="2800" b="0" dirty="0"/>
              <a:t>La réforme du deuxième cycle des études médicales (R2C), en plus de tendre à réguler le volume des connaissances à acquérir (items de rangs A et B) et de renforcer l’apprentissage par compétences (ECOS), </a:t>
            </a:r>
            <a:r>
              <a:rPr lang="fr-FR" sz="2800" dirty="0"/>
              <a:t>a pour objectif supplémentaire de reconnaitre et valoriser le parcours des étudiantes et des étudiants en parallèle de leur formation purement médicale.</a:t>
            </a:r>
          </a:p>
          <a:p>
            <a:pPr marL="0" marR="0" lvl="0" indent="0" algn="just" defTabSz="521437" rtl="0" eaLnBrk="1" fontAlgn="auto" latinLnBrk="0" hangingPunct="1">
              <a:lnSpc>
                <a:spcPct val="107000"/>
              </a:lnSpc>
              <a:spcBef>
                <a:spcPct val="20000"/>
              </a:spcBef>
              <a:spcAft>
                <a:spcPts val="800"/>
              </a:spcAft>
              <a:buClrTx/>
              <a:buSzTx/>
              <a:buFont typeface="Arial" panose="020B0604020202020204" pitchFamily="34" charset="0"/>
              <a:buNone/>
              <a:tabLst/>
              <a:defRPr/>
            </a:pPr>
            <a:r>
              <a:rPr lang="fr-FR" sz="2800" b="0" dirty="0"/>
              <a:t>Cette reconnaissance se fait par l’obtention de « points de parcours » qui représenteront 10% du total retenu pour le classement général des étudiants en fin de DFASM3, les notes aux </a:t>
            </a:r>
            <a:r>
              <a:rPr lang="fr-FR" sz="2800" b="0" dirty="0" err="1"/>
              <a:t>EDNs</a:t>
            </a:r>
            <a:r>
              <a:rPr lang="fr-FR" sz="2800" b="0" dirty="0"/>
              <a:t> comptant pour 60% et celles des ECOS pour 30%.</a:t>
            </a:r>
          </a:p>
          <a:p>
            <a:pPr marL="0" marR="0" lvl="0" indent="0" algn="just" defTabSz="521437" rtl="0" eaLnBrk="1" fontAlgn="auto" latinLnBrk="0" hangingPunct="1">
              <a:lnSpc>
                <a:spcPct val="107000"/>
              </a:lnSpc>
              <a:spcBef>
                <a:spcPct val="20000"/>
              </a:spcBef>
              <a:spcAft>
                <a:spcPts val="800"/>
              </a:spcAft>
              <a:buClrTx/>
              <a:buSzTx/>
              <a:buFont typeface="Arial" panose="020B0604020202020204" pitchFamily="34" charset="0"/>
              <a:buNone/>
              <a:tabLst/>
              <a:defRPr/>
            </a:pPr>
            <a:r>
              <a:rPr lang="fr-FR" sz="2800" b="0" dirty="0"/>
              <a:t>Ces « points parcours » sont comptabilisés jusqu’à un maximum de </a:t>
            </a:r>
            <a:r>
              <a:rPr lang="fr-FR" sz="2800" dirty="0"/>
              <a:t>60 points </a:t>
            </a:r>
            <a:r>
              <a:rPr lang="fr-FR" sz="2800" b="0" dirty="0"/>
              <a:t>selon une grille que nous vous présentons telle qu'elle a été publiée en annexe d’un arrêté paru en octobre 2024. </a:t>
            </a:r>
          </a:p>
          <a:p>
            <a:endParaRPr lang="fr-FR" dirty="0"/>
          </a:p>
        </p:txBody>
      </p:sp>
      <p:sp>
        <p:nvSpPr>
          <p:cNvPr id="12" name="Titre 11">
            <a:extLst>
              <a:ext uri="{FF2B5EF4-FFF2-40B4-BE49-F238E27FC236}">
                <a16:creationId xmlns:a16="http://schemas.microsoft.com/office/drawing/2014/main" id="{CD3A7A25-71B0-4E23-983A-319160D60720}"/>
              </a:ext>
            </a:extLst>
          </p:cNvPr>
          <p:cNvSpPr>
            <a:spLocks noGrp="1"/>
          </p:cNvSpPr>
          <p:nvPr>
            <p:ph type="title"/>
          </p:nvPr>
        </p:nvSpPr>
        <p:spPr>
          <a:xfrm>
            <a:off x="407989" y="373833"/>
            <a:ext cx="7560000" cy="1080000"/>
          </a:xfrm>
        </p:spPr>
        <p:txBody>
          <a:bodyPr/>
          <a:lstStyle/>
          <a:p>
            <a:r>
              <a:rPr lang="pt-BR" dirty="0"/>
              <a:t>CADRE LEGISLATIF</a:t>
            </a:r>
            <a:endParaRPr lang="fr-FR" dirty="0"/>
          </a:p>
        </p:txBody>
      </p:sp>
    </p:spTree>
    <p:extLst>
      <p:ext uri="{BB962C8B-B14F-4D97-AF65-F5344CB8AC3E}">
        <p14:creationId xmlns:p14="http://schemas.microsoft.com/office/powerpoint/2010/main" val="241968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25B44F4-899B-4E32-B429-BC754D4035B2}"/>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69C75E9A-43C0-4FD8-AF5E-A91967816F06}"/>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3A54F6D3-D330-4FEC-83D4-F0264499CF04}"/>
              </a:ext>
            </a:extLst>
          </p:cNvPr>
          <p:cNvSpPr>
            <a:spLocks noGrp="1"/>
          </p:cNvSpPr>
          <p:nvPr>
            <p:ph type="sldNum" sz="quarter" idx="12"/>
          </p:nvPr>
        </p:nvSpPr>
        <p:spPr/>
        <p:txBody>
          <a:bodyPr/>
          <a:lstStyle/>
          <a:p>
            <a:r>
              <a:rPr lang="fr-FR"/>
              <a:t>page </a:t>
            </a:r>
            <a:fld id="{EF18FDA3-B4B7-4D23-9326-6D1D4F0C50F8}" type="slidenum">
              <a:rPr lang="fr-FR" smtClean="0"/>
              <a:pPr/>
              <a:t>20</a:t>
            </a:fld>
            <a:endParaRPr lang="fr-FR"/>
          </a:p>
        </p:txBody>
      </p:sp>
      <p:sp>
        <p:nvSpPr>
          <p:cNvPr id="5" name="Espace réservé du texte 4">
            <a:extLst>
              <a:ext uri="{FF2B5EF4-FFF2-40B4-BE49-F238E27FC236}">
                <a16:creationId xmlns:a16="http://schemas.microsoft.com/office/drawing/2014/main" id="{F6AAE50C-0837-4BA3-B454-665A5BF39576}"/>
              </a:ext>
            </a:extLst>
          </p:cNvPr>
          <p:cNvSpPr>
            <a:spLocks noGrp="1"/>
          </p:cNvSpPr>
          <p:nvPr>
            <p:ph type="body" sz="quarter" idx="16"/>
          </p:nvPr>
        </p:nvSpPr>
        <p:spPr>
          <a:xfrm>
            <a:off x="407985" y="1322388"/>
            <a:ext cx="11376027" cy="2336187"/>
          </a:xfrm>
        </p:spPr>
        <p:txBody>
          <a:bodyPr/>
          <a:lstStyle/>
          <a:p>
            <a:pPr marL="0" indent="0" algn="just">
              <a:buNone/>
            </a:pPr>
            <a:r>
              <a:rPr lang="fr-FR" sz="2400" b="0" dirty="0"/>
              <a:t>Sont prises en compte les mobilités effectuées entre le DFGSM2 et le DFASM3 (cf. Guide des stages).</a:t>
            </a:r>
          </a:p>
          <a:p>
            <a:pPr algn="just">
              <a:buFontTx/>
              <a:buChar char="-"/>
            </a:pPr>
            <a:r>
              <a:rPr lang="fr-FR" sz="2400" b="0" dirty="0"/>
              <a:t> Possibilité de cumuler les stages de mobilité : stage de mobilité courte hors subdivision minimum 1 mois et stage mobilité courte internationale </a:t>
            </a:r>
          </a:p>
          <a:p>
            <a:pPr algn="just">
              <a:buFontTx/>
              <a:buChar char="-"/>
            </a:pPr>
            <a:r>
              <a:rPr lang="fr-FR" sz="2400" dirty="0"/>
              <a:t> Sont considérés comme hors subdivision les terrains de stages définis par l’ARS.</a:t>
            </a:r>
          </a:p>
          <a:p>
            <a:pPr marL="0" indent="0">
              <a:buNone/>
            </a:pPr>
            <a:endParaRPr lang="fr-FR" sz="2400" dirty="0"/>
          </a:p>
          <a:p>
            <a:endParaRPr lang="fr-FR" dirty="0"/>
          </a:p>
        </p:txBody>
      </p:sp>
      <p:sp>
        <p:nvSpPr>
          <p:cNvPr id="6" name="Titre 5">
            <a:extLst>
              <a:ext uri="{FF2B5EF4-FFF2-40B4-BE49-F238E27FC236}">
                <a16:creationId xmlns:a16="http://schemas.microsoft.com/office/drawing/2014/main" id="{3526DCD0-BE3E-40C0-9A06-FF00DB60FDC9}"/>
              </a:ext>
            </a:extLst>
          </p:cNvPr>
          <p:cNvSpPr>
            <a:spLocks noGrp="1"/>
          </p:cNvSpPr>
          <p:nvPr>
            <p:ph type="title"/>
          </p:nvPr>
        </p:nvSpPr>
        <p:spPr>
          <a:xfrm>
            <a:off x="407988" y="373833"/>
            <a:ext cx="11250611" cy="1080000"/>
          </a:xfrm>
        </p:spPr>
        <p:txBody>
          <a:bodyPr/>
          <a:lstStyle/>
          <a:p>
            <a:r>
              <a:rPr lang="fr-FR" sz="4400" dirty="0"/>
              <a:t>ITEM 5 / MOBILITE</a:t>
            </a:r>
            <a:endParaRPr lang="fr-FR" dirty="0"/>
          </a:p>
        </p:txBody>
      </p:sp>
      <p:graphicFrame>
        <p:nvGraphicFramePr>
          <p:cNvPr id="7" name="Tableau 6">
            <a:extLst>
              <a:ext uri="{FF2B5EF4-FFF2-40B4-BE49-F238E27FC236}">
                <a16:creationId xmlns:a16="http://schemas.microsoft.com/office/drawing/2014/main" id="{D8D470ED-9CC0-40CA-8EC1-756392EED2E3}"/>
              </a:ext>
            </a:extLst>
          </p:cNvPr>
          <p:cNvGraphicFramePr>
            <a:graphicFrameLocks noGrp="1"/>
          </p:cNvGraphicFramePr>
          <p:nvPr>
            <p:extLst>
              <p:ext uri="{D42A27DB-BD31-4B8C-83A1-F6EECF244321}">
                <p14:modId xmlns:p14="http://schemas.microsoft.com/office/powerpoint/2010/main" val="1479526661"/>
              </p:ext>
            </p:extLst>
          </p:nvPr>
        </p:nvGraphicFramePr>
        <p:xfrm>
          <a:off x="2144861" y="3658575"/>
          <a:ext cx="7776864" cy="2377440"/>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4145784616"/>
                    </a:ext>
                  </a:extLst>
                </a:gridCol>
                <a:gridCol w="2592288">
                  <a:extLst>
                    <a:ext uri="{9D8B030D-6E8A-4147-A177-3AD203B41FA5}">
                      <a16:colId xmlns:a16="http://schemas.microsoft.com/office/drawing/2014/main" val="163489745"/>
                    </a:ext>
                  </a:extLst>
                </a:gridCol>
                <a:gridCol w="2592288">
                  <a:extLst>
                    <a:ext uri="{9D8B030D-6E8A-4147-A177-3AD203B41FA5}">
                      <a16:colId xmlns:a16="http://schemas.microsoft.com/office/drawing/2014/main" val="1062778584"/>
                    </a:ext>
                  </a:extLst>
                </a:gridCol>
              </a:tblGrid>
              <a:tr h="0">
                <a:tc>
                  <a:txBody>
                    <a:bodyPr/>
                    <a:lstStyle/>
                    <a:p>
                      <a:pPr algn="ctr"/>
                      <a:r>
                        <a:rPr lang="fr-FR" dirty="0"/>
                        <a:t>Mobilité</a:t>
                      </a:r>
                    </a:p>
                  </a:txBody>
                  <a:tcPr/>
                </a:tc>
                <a:tc>
                  <a:txBody>
                    <a:bodyPr/>
                    <a:lstStyle/>
                    <a:p>
                      <a:pPr algn="ctr"/>
                      <a:r>
                        <a:rPr lang="fr-FR" dirty="0"/>
                        <a:t>Justificatifs</a:t>
                      </a:r>
                    </a:p>
                  </a:txBody>
                  <a:tcPr/>
                </a:tc>
                <a:tc>
                  <a:txBody>
                    <a:bodyPr/>
                    <a:lstStyle/>
                    <a:p>
                      <a:pPr algn="ctr"/>
                      <a:r>
                        <a:rPr lang="fr-FR" dirty="0"/>
                        <a:t>Points</a:t>
                      </a:r>
                    </a:p>
                  </a:txBody>
                  <a:tcPr/>
                </a:tc>
                <a:extLst>
                  <a:ext uri="{0D108BD9-81ED-4DB2-BD59-A6C34878D82A}">
                    <a16:rowId xmlns:a16="http://schemas.microsoft.com/office/drawing/2014/main" val="1821853279"/>
                  </a:ext>
                </a:extLst>
              </a:tr>
              <a:tr h="370840">
                <a:tc>
                  <a:txBody>
                    <a:bodyPr/>
                    <a:lstStyle/>
                    <a:p>
                      <a:pPr algn="ctr"/>
                      <a:r>
                        <a:rPr lang="fr-FR" sz="1200" dirty="0"/>
                        <a:t>ERASMUS 6 mois</a:t>
                      </a:r>
                    </a:p>
                  </a:txBody>
                  <a:tcPr/>
                </a:tc>
                <a:tc>
                  <a:txBody>
                    <a:bodyPr/>
                    <a:lstStyle/>
                    <a:p>
                      <a:pPr algn="ctr"/>
                      <a:r>
                        <a:rPr lang="fr-FR" sz="1200" dirty="0"/>
                        <a:t>Relevé de notes + Attestation validation de stage</a:t>
                      </a:r>
                    </a:p>
                  </a:txBody>
                  <a:tcPr/>
                </a:tc>
                <a:tc>
                  <a:txBody>
                    <a:bodyPr/>
                    <a:lstStyle/>
                    <a:p>
                      <a:pPr algn="ctr"/>
                      <a:r>
                        <a:rPr lang="fr-FR" sz="1200" dirty="0"/>
                        <a:t>40</a:t>
                      </a:r>
                    </a:p>
                  </a:txBody>
                  <a:tcPr/>
                </a:tc>
                <a:extLst>
                  <a:ext uri="{0D108BD9-81ED-4DB2-BD59-A6C34878D82A}">
                    <a16:rowId xmlns:a16="http://schemas.microsoft.com/office/drawing/2014/main" val="2082776360"/>
                  </a:ext>
                </a:extLst>
              </a:tr>
              <a:tr h="435723">
                <a:tc>
                  <a:txBody>
                    <a:bodyPr/>
                    <a:lstStyle/>
                    <a:p>
                      <a:pPr algn="ctr"/>
                      <a:endParaRPr lang="fr-FR" sz="1200" dirty="0"/>
                    </a:p>
                    <a:p>
                      <a:pPr algn="ctr"/>
                      <a:r>
                        <a:rPr lang="fr-FR" sz="1200" dirty="0"/>
                        <a:t>ERASMUS 1 an </a:t>
                      </a:r>
                    </a:p>
                  </a:txBody>
                  <a:tcPr/>
                </a:tc>
                <a:tc>
                  <a:txBody>
                    <a:bodyPr/>
                    <a:lstStyle/>
                    <a:p>
                      <a:pPr marL="0" marR="0" lvl="0" indent="0" algn="ctr" defTabSz="521437" rtl="0" eaLnBrk="1" fontAlgn="auto" latinLnBrk="0" hangingPunct="1">
                        <a:lnSpc>
                          <a:spcPct val="100000"/>
                        </a:lnSpc>
                        <a:spcBef>
                          <a:spcPts val="0"/>
                        </a:spcBef>
                        <a:spcAft>
                          <a:spcPts val="0"/>
                        </a:spcAft>
                        <a:buClrTx/>
                        <a:buSzTx/>
                        <a:buFontTx/>
                        <a:buNone/>
                        <a:tabLst/>
                        <a:defRPr/>
                      </a:pPr>
                      <a:r>
                        <a:rPr lang="fr-FR" sz="1200" dirty="0"/>
                        <a:t>Relevé de notes + Attestation validation de stage</a:t>
                      </a:r>
                    </a:p>
                    <a:p>
                      <a:pPr algn="ctr"/>
                      <a:endParaRPr lang="fr-FR" sz="1200" dirty="0"/>
                    </a:p>
                  </a:txBody>
                  <a:tcPr/>
                </a:tc>
                <a:tc>
                  <a:txBody>
                    <a:bodyPr/>
                    <a:lstStyle/>
                    <a:p>
                      <a:pPr algn="ctr"/>
                      <a:endParaRPr lang="fr-FR" sz="1200" dirty="0"/>
                    </a:p>
                    <a:p>
                      <a:pPr algn="ctr"/>
                      <a:r>
                        <a:rPr lang="fr-FR" sz="1200" dirty="0"/>
                        <a:t>60</a:t>
                      </a:r>
                    </a:p>
                  </a:txBody>
                  <a:tcPr/>
                </a:tc>
                <a:extLst>
                  <a:ext uri="{0D108BD9-81ED-4DB2-BD59-A6C34878D82A}">
                    <a16:rowId xmlns:a16="http://schemas.microsoft.com/office/drawing/2014/main" val="1704121124"/>
                  </a:ext>
                </a:extLst>
              </a:tr>
              <a:tr h="370840">
                <a:tc>
                  <a:txBody>
                    <a:bodyPr/>
                    <a:lstStyle/>
                    <a:p>
                      <a:pPr algn="ctr"/>
                      <a:r>
                        <a:rPr lang="fr-FR" sz="1200" dirty="0"/>
                        <a:t>Stage de mobilité courte hors Subdivision (Min 1 mois)</a:t>
                      </a:r>
                    </a:p>
                  </a:txBody>
                  <a:tcPr/>
                </a:tc>
                <a:tc>
                  <a:txBody>
                    <a:bodyPr/>
                    <a:lstStyle/>
                    <a:p>
                      <a:pPr algn="ctr"/>
                      <a:r>
                        <a:rPr lang="fr-FR" sz="1200" dirty="0"/>
                        <a:t>Attestation validation de stage</a:t>
                      </a:r>
                    </a:p>
                  </a:txBody>
                  <a:tcPr/>
                </a:tc>
                <a:tc>
                  <a:txBody>
                    <a:bodyPr/>
                    <a:lstStyle/>
                    <a:p>
                      <a:pPr algn="ctr"/>
                      <a:r>
                        <a:rPr lang="fr-FR" sz="1200" dirty="0"/>
                        <a:t>15</a:t>
                      </a:r>
                    </a:p>
                  </a:txBody>
                  <a:tcPr/>
                </a:tc>
                <a:extLst>
                  <a:ext uri="{0D108BD9-81ED-4DB2-BD59-A6C34878D82A}">
                    <a16:rowId xmlns:a16="http://schemas.microsoft.com/office/drawing/2014/main" val="1939732756"/>
                  </a:ext>
                </a:extLst>
              </a:tr>
              <a:tr h="370840">
                <a:tc>
                  <a:txBody>
                    <a:bodyPr/>
                    <a:lstStyle/>
                    <a:p>
                      <a:pPr algn="ctr"/>
                      <a:r>
                        <a:rPr lang="fr-FR" sz="1200" dirty="0"/>
                        <a:t>Stage mobilité courte Internationale</a:t>
                      </a:r>
                    </a:p>
                  </a:txBody>
                  <a:tcPr/>
                </a:tc>
                <a:tc>
                  <a:txBody>
                    <a:bodyPr/>
                    <a:lstStyle/>
                    <a:p>
                      <a:pPr marL="0" marR="0" lvl="0" indent="0" algn="ctr" defTabSz="521437" rtl="0" eaLnBrk="1" fontAlgn="auto" latinLnBrk="0" hangingPunct="1">
                        <a:lnSpc>
                          <a:spcPct val="100000"/>
                        </a:lnSpc>
                        <a:spcBef>
                          <a:spcPts val="0"/>
                        </a:spcBef>
                        <a:spcAft>
                          <a:spcPts val="0"/>
                        </a:spcAft>
                        <a:buClrTx/>
                        <a:buSzTx/>
                        <a:buFontTx/>
                        <a:buNone/>
                        <a:tabLst/>
                        <a:defRPr/>
                      </a:pPr>
                      <a:r>
                        <a:rPr lang="fr-FR" sz="1200" dirty="0"/>
                        <a:t>Attestation validation de stage</a:t>
                      </a:r>
                    </a:p>
                    <a:p>
                      <a:pPr algn="ctr"/>
                      <a:endParaRPr lang="fr-FR" sz="1200" dirty="0"/>
                    </a:p>
                  </a:txBody>
                  <a:tcPr/>
                </a:tc>
                <a:tc>
                  <a:txBody>
                    <a:bodyPr/>
                    <a:lstStyle/>
                    <a:p>
                      <a:pPr algn="ctr"/>
                      <a:r>
                        <a:rPr lang="fr-FR" sz="1200" dirty="0"/>
                        <a:t>20</a:t>
                      </a:r>
                    </a:p>
                  </a:txBody>
                  <a:tcPr/>
                </a:tc>
                <a:extLst>
                  <a:ext uri="{0D108BD9-81ED-4DB2-BD59-A6C34878D82A}">
                    <a16:rowId xmlns:a16="http://schemas.microsoft.com/office/drawing/2014/main" val="3826040307"/>
                  </a:ext>
                </a:extLst>
              </a:tr>
            </a:tbl>
          </a:graphicData>
        </a:graphic>
      </p:graphicFrame>
    </p:spTree>
    <p:extLst>
      <p:ext uri="{BB962C8B-B14F-4D97-AF65-F5344CB8AC3E}">
        <p14:creationId xmlns:p14="http://schemas.microsoft.com/office/powerpoint/2010/main" val="2939450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E5887F9-790B-4A14-9CAE-373A60C0DB31}"/>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62319962-5090-40A3-B261-25B0B345DB98}"/>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F1B54F3E-A0B3-4A47-BA40-06C1329281DC}"/>
              </a:ext>
            </a:extLst>
          </p:cNvPr>
          <p:cNvSpPr>
            <a:spLocks noGrp="1"/>
          </p:cNvSpPr>
          <p:nvPr>
            <p:ph type="sldNum" sz="quarter" idx="12"/>
          </p:nvPr>
        </p:nvSpPr>
        <p:spPr/>
        <p:txBody>
          <a:bodyPr/>
          <a:lstStyle/>
          <a:p>
            <a:r>
              <a:rPr lang="fr-FR"/>
              <a:t>page </a:t>
            </a:r>
            <a:fld id="{EF18FDA3-B4B7-4D23-9326-6D1D4F0C50F8}" type="slidenum">
              <a:rPr lang="fr-FR" smtClean="0"/>
              <a:pPr/>
              <a:t>21</a:t>
            </a:fld>
            <a:endParaRPr lang="fr-FR"/>
          </a:p>
        </p:txBody>
      </p:sp>
      <p:sp>
        <p:nvSpPr>
          <p:cNvPr id="5" name="Espace réservé du texte 4">
            <a:extLst>
              <a:ext uri="{FF2B5EF4-FFF2-40B4-BE49-F238E27FC236}">
                <a16:creationId xmlns:a16="http://schemas.microsoft.com/office/drawing/2014/main" id="{3F197759-BD16-498D-8424-49AEA75D3506}"/>
              </a:ext>
            </a:extLst>
          </p:cNvPr>
          <p:cNvSpPr>
            <a:spLocks noGrp="1"/>
          </p:cNvSpPr>
          <p:nvPr>
            <p:ph type="body" sz="quarter" idx="16"/>
          </p:nvPr>
        </p:nvSpPr>
        <p:spPr>
          <a:xfrm>
            <a:off x="451643" y="1276350"/>
            <a:ext cx="11288714" cy="2874507"/>
          </a:xfrm>
        </p:spPr>
        <p:txBody>
          <a:bodyPr>
            <a:normAutofit fontScale="85000" lnSpcReduction="20000"/>
          </a:bodyPr>
          <a:lstStyle/>
          <a:p>
            <a:pPr marL="0" indent="0">
              <a:buNone/>
            </a:pPr>
            <a:r>
              <a:rPr lang="fr-FR" sz="2400" b="0" dirty="0"/>
              <a:t>Sont prises en compte, les certifications obtenues entre le DFGSM2 et le DFASM3, les compétences linguistiques peuvent se cumuler.</a:t>
            </a:r>
          </a:p>
          <a:p>
            <a:pPr marL="0" indent="0">
              <a:buNone/>
            </a:pPr>
            <a:r>
              <a:rPr lang="fr-FR" sz="2400" b="0" dirty="0"/>
              <a:t>Pour être valorisée la certification :</a:t>
            </a:r>
          </a:p>
          <a:p>
            <a:pPr>
              <a:spcBef>
                <a:spcPts val="0"/>
              </a:spcBef>
              <a:spcAft>
                <a:spcPts val="600"/>
              </a:spcAft>
              <a:buFontTx/>
              <a:buChar char="-"/>
            </a:pPr>
            <a:r>
              <a:rPr lang="fr-FR" sz="2400" b="0" dirty="0"/>
              <a:t>Doit indiquer le niveau de langue CECRL</a:t>
            </a:r>
          </a:p>
          <a:p>
            <a:pPr>
              <a:spcBef>
                <a:spcPts val="0"/>
              </a:spcBef>
              <a:spcAft>
                <a:spcPts val="600"/>
              </a:spcAft>
              <a:buFontTx/>
              <a:buChar char="-"/>
            </a:pPr>
            <a:r>
              <a:rPr lang="fr-FR" sz="2400" b="0" dirty="0"/>
              <a:t>Ne doit pas concerner la langue maternelle de l’étudiant ni la langue officielle de son pays d’origine</a:t>
            </a:r>
          </a:p>
          <a:p>
            <a:pPr>
              <a:spcBef>
                <a:spcPts val="0"/>
              </a:spcBef>
              <a:spcAft>
                <a:spcPts val="600"/>
              </a:spcAft>
              <a:buFontTx/>
              <a:buChar char="-"/>
            </a:pPr>
            <a:r>
              <a:rPr lang="fr-FR" sz="2400" b="0" dirty="0"/>
              <a:t>Ne doit pas concerner la langue française</a:t>
            </a:r>
          </a:p>
          <a:p>
            <a:pPr>
              <a:spcBef>
                <a:spcPts val="0"/>
              </a:spcBef>
              <a:spcAft>
                <a:spcPts val="0"/>
              </a:spcAft>
              <a:buFontTx/>
              <a:buChar char="-"/>
            </a:pPr>
            <a:endParaRPr lang="fr-FR" sz="2400" b="0" dirty="0"/>
          </a:p>
          <a:p>
            <a:pPr>
              <a:spcBef>
                <a:spcPts val="0"/>
              </a:spcBef>
              <a:spcAft>
                <a:spcPts val="0"/>
              </a:spcAft>
              <a:buFontTx/>
              <a:buChar char="-"/>
            </a:pPr>
            <a:endParaRPr lang="fr-FR" sz="2400" b="0" dirty="0"/>
          </a:p>
          <a:p>
            <a:pPr>
              <a:spcBef>
                <a:spcPts val="0"/>
              </a:spcBef>
              <a:spcAft>
                <a:spcPts val="0"/>
              </a:spcAft>
            </a:pPr>
            <a:r>
              <a:rPr lang="fr-FR" sz="2400" dirty="0"/>
              <a:t>Les certifications validées dans les Points Parcours sont organisés par des organismes officiels en conditions d’examens (TOEIC, Cambridge, CLES,…), surveillés et encadrés.</a:t>
            </a:r>
          </a:p>
          <a:p>
            <a:endParaRPr lang="fr-FR" dirty="0"/>
          </a:p>
        </p:txBody>
      </p:sp>
      <p:sp>
        <p:nvSpPr>
          <p:cNvPr id="6" name="Titre 5">
            <a:extLst>
              <a:ext uri="{FF2B5EF4-FFF2-40B4-BE49-F238E27FC236}">
                <a16:creationId xmlns:a16="http://schemas.microsoft.com/office/drawing/2014/main" id="{A890BE2E-8169-427E-A545-0E0A602CCC02}"/>
              </a:ext>
            </a:extLst>
          </p:cNvPr>
          <p:cNvSpPr>
            <a:spLocks noGrp="1"/>
          </p:cNvSpPr>
          <p:nvPr>
            <p:ph type="title"/>
          </p:nvPr>
        </p:nvSpPr>
        <p:spPr>
          <a:xfrm>
            <a:off x="407988" y="373833"/>
            <a:ext cx="10602911" cy="1080000"/>
          </a:xfrm>
        </p:spPr>
        <p:txBody>
          <a:bodyPr>
            <a:normAutofit/>
          </a:bodyPr>
          <a:lstStyle/>
          <a:p>
            <a:r>
              <a:rPr lang="fr-FR" sz="4400" dirty="0"/>
              <a:t>ITEM 6 / COMPETENCES LINGUISTIQUES</a:t>
            </a:r>
            <a:endParaRPr lang="fr-FR" dirty="0"/>
          </a:p>
        </p:txBody>
      </p:sp>
      <p:graphicFrame>
        <p:nvGraphicFramePr>
          <p:cNvPr id="7" name="Tableau 6">
            <a:extLst>
              <a:ext uri="{FF2B5EF4-FFF2-40B4-BE49-F238E27FC236}">
                <a16:creationId xmlns:a16="http://schemas.microsoft.com/office/drawing/2014/main" id="{FC4343FC-0BC1-4EC9-BE08-31C6D9F1AA1E}"/>
              </a:ext>
            </a:extLst>
          </p:cNvPr>
          <p:cNvGraphicFramePr>
            <a:graphicFrameLocks noGrp="1"/>
          </p:cNvGraphicFramePr>
          <p:nvPr>
            <p:extLst>
              <p:ext uri="{D42A27DB-BD31-4B8C-83A1-F6EECF244321}">
                <p14:modId xmlns:p14="http://schemas.microsoft.com/office/powerpoint/2010/main" val="3042342777"/>
              </p:ext>
            </p:extLst>
          </p:nvPr>
        </p:nvGraphicFramePr>
        <p:xfrm>
          <a:off x="1483689" y="4311694"/>
          <a:ext cx="9224622" cy="1483360"/>
        </p:xfrm>
        <a:graphic>
          <a:graphicData uri="http://schemas.openxmlformats.org/drawingml/2006/table">
            <a:tbl>
              <a:tblPr firstRow="1" bandRow="1">
                <a:tableStyleId>{5C22544A-7EE6-4342-B048-85BDC9FD1C3A}</a:tableStyleId>
              </a:tblPr>
              <a:tblGrid>
                <a:gridCol w="3074874">
                  <a:extLst>
                    <a:ext uri="{9D8B030D-6E8A-4147-A177-3AD203B41FA5}">
                      <a16:colId xmlns:a16="http://schemas.microsoft.com/office/drawing/2014/main" val="1517205309"/>
                    </a:ext>
                  </a:extLst>
                </a:gridCol>
                <a:gridCol w="3074874">
                  <a:extLst>
                    <a:ext uri="{9D8B030D-6E8A-4147-A177-3AD203B41FA5}">
                      <a16:colId xmlns:a16="http://schemas.microsoft.com/office/drawing/2014/main" val="1263720000"/>
                    </a:ext>
                  </a:extLst>
                </a:gridCol>
                <a:gridCol w="3074874">
                  <a:extLst>
                    <a:ext uri="{9D8B030D-6E8A-4147-A177-3AD203B41FA5}">
                      <a16:colId xmlns:a16="http://schemas.microsoft.com/office/drawing/2014/main" val="3227732768"/>
                    </a:ext>
                  </a:extLst>
                </a:gridCol>
              </a:tblGrid>
              <a:tr h="370840">
                <a:tc>
                  <a:txBody>
                    <a:bodyPr/>
                    <a:lstStyle/>
                    <a:p>
                      <a:pPr algn="ctr"/>
                      <a:r>
                        <a:rPr lang="fr-FR" dirty="0"/>
                        <a:t>Niveau </a:t>
                      </a:r>
                    </a:p>
                  </a:txBody>
                  <a:tcPr/>
                </a:tc>
                <a:tc>
                  <a:txBody>
                    <a:bodyPr/>
                    <a:lstStyle/>
                    <a:p>
                      <a:pPr algn="ctr"/>
                      <a:r>
                        <a:rPr lang="fr-FR" dirty="0"/>
                        <a:t>Justificatifs à transmettre </a:t>
                      </a:r>
                    </a:p>
                  </a:txBody>
                  <a:tcPr/>
                </a:tc>
                <a:tc>
                  <a:txBody>
                    <a:bodyPr/>
                    <a:lstStyle/>
                    <a:p>
                      <a:pPr algn="ctr"/>
                      <a:r>
                        <a:rPr lang="fr-FR" dirty="0"/>
                        <a:t>Points</a:t>
                      </a:r>
                    </a:p>
                  </a:txBody>
                  <a:tcPr/>
                </a:tc>
                <a:extLst>
                  <a:ext uri="{0D108BD9-81ED-4DB2-BD59-A6C34878D82A}">
                    <a16:rowId xmlns:a16="http://schemas.microsoft.com/office/drawing/2014/main" val="2333967594"/>
                  </a:ext>
                </a:extLst>
              </a:tr>
              <a:tr h="370840">
                <a:tc>
                  <a:txBody>
                    <a:bodyPr/>
                    <a:lstStyle/>
                    <a:p>
                      <a:pPr algn="ctr"/>
                      <a:r>
                        <a:rPr lang="fr-FR" dirty="0"/>
                        <a:t>B2</a:t>
                      </a:r>
                    </a:p>
                  </a:txBody>
                  <a:tcPr/>
                </a:tc>
                <a:tc>
                  <a:txBody>
                    <a:bodyPr/>
                    <a:lstStyle/>
                    <a:p>
                      <a:pPr algn="ctr"/>
                      <a:r>
                        <a:rPr lang="fr-FR" dirty="0"/>
                        <a:t>Attestation de résultats</a:t>
                      </a:r>
                    </a:p>
                  </a:txBody>
                  <a:tcPr/>
                </a:tc>
                <a:tc>
                  <a:txBody>
                    <a:bodyPr/>
                    <a:lstStyle/>
                    <a:p>
                      <a:pPr algn="ctr"/>
                      <a:r>
                        <a:rPr lang="fr-FR" dirty="0"/>
                        <a:t>10 </a:t>
                      </a:r>
                    </a:p>
                  </a:txBody>
                  <a:tcPr/>
                </a:tc>
                <a:extLst>
                  <a:ext uri="{0D108BD9-81ED-4DB2-BD59-A6C34878D82A}">
                    <a16:rowId xmlns:a16="http://schemas.microsoft.com/office/drawing/2014/main" val="2296938978"/>
                  </a:ext>
                </a:extLst>
              </a:tr>
              <a:tr h="370840">
                <a:tc>
                  <a:txBody>
                    <a:bodyPr/>
                    <a:lstStyle/>
                    <a:p>
                      <a:pPr algn="ctr"/>
                      <a:r>
                        <a:rPr lang="fr-FR" dirty="0"/>
                        <a:t>C1</a:t>
                      </a:r>
                    </a:p>
                  </a:txBody>
                  <a:tcPr/>
                </a:tc>
                <a:tc>
                  <a:txBody>
                    <a:bodyPr/>
                    <a:lstStyle/>
                    <a:p>
                      <a:pPr algn="ctr"/>
                      <a:r>
                        <a:rPr lang="fr-FR" dirty="0"/>
                        <a:t>Attestation de résultats</a:t>
                      </a:r>
                    </a:p>
                  </a:txBody>
                  <a:tcPr/>
                </a:tc>
                <a:tc>
                  <a:txBody>
                    <a:bodyPr/>
                    <a:lstStyle/>
                    <a:p>
                      <a:pPr algn="ctr"/>
                      <a:r>
                        <a:rPr lang="fr-FR" dirty="0"/>
                        <a:t>20</a:t>
                      </a:r>
                    </a:p>
                  </a:txBody>
                  <a:tcPr/>
                </a:tc>
                <a:extLst>
                  <a:ext uri="{0D108BD9-81ED-4DB2-BD59-A6C34878D82A}">
                    <a16:rowId xmlns:a16="http://schemas.microsoft.com/office/drawing/2014/main" val="1347927802"/>
                  </a:ext>
                </a:extLst>
              </a:tr>
              <a:tr h="370840">
                <a:tc>
                  <a:txBody>
                    <a:bodyPr/>
                    <a:lstStyle/>
                    <a:p>
                      <a:pPr algn="ctr"/>
                      <a:r>
                        <a:rPr lang="fr-FR" dirty="0"/>
                        <a:t>C2</a:t>
                      </a:r>
                    </a:p>
                  </a:txBody>
                  <a:tcPr/>
                </a:tc>
                <a:tc>
                  <a:txBody>
                    <a:bodyPr/>
                    <a:lstStyle/>
                    <a:p>
                      <a:pPr algn="ctr"/>
                      <a:r>
                        <a:rPr lang="fr-FR" dirty="0"/>
                        <a:t>Attestation de résultats</a:t>
                      </a:r>
                    </a:p>
                  </a:txBody>
                  <a:tcPr/>
                </a:tc>
                <a:tc>
                  <a:txBody>
                    <a:bodyPr/>
                    <a:lstStyle/>
                    <a:p>
                      <a:pPr algn="ctr"/>
                      <a:r>
                        <a:rPr lang="fr-FR" dirty="0"/>
                        <a:t>30</a:t>
                      </a:r>
                    </a:p>
                  </a:txBody>
                  <a:tcPr/>
                </a:tc>
                <a:extLst>
                  <a:ext uri="{0D108BD9-81ED-4DB2-BD59-A6C34878D82A}">
                    <a16:rowId xmlns:a16="http://schemas.microsoft.com/office/drawing/2014/main" val="4286823675"/>
                  </a:ext>
                </a:extLst>
              </a:tr>
            </a:tbl>
          </a:graphicData>
        </a:graphic>
      </p:graphicFrame>
    </p:spTree>
    <p:extLst>
      <p:ext uri="{BB962C8B-B14F-4D97-AF65-F5344CB8AC3E}">
        <p14:creationId xmlns:p14="http://schemas.microsoft.com/office/powerpoint/2010/main" val="531670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4C18DAA-4070-433D-A0C8-CB0CAEBA780B}"/>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A691A568-D5F6-449C-A502-1B7F6B3ECF0E}"/>
              </a:ext>
            </a:extLst>
          </p:cNvPr>
          <p:cNvSpPr>
            <a:spLocks noGrp="1"/>
          </p:cNvSpPr>
          <p:nvPr>
            <p:ph type="ftr" sz="quarter" idx="11"/>
          </p:nvPr>
        </p:nvSpPr>
        <p:spPr/>
        <p:txBody>
          <a:bodyPr/>
          <a:lstStyle/>
          <a:p>
            <a:pPr algn="l"/>
            <a:r>
              <a:rPr lang="fr-FR" dirty="0"/>
              <a:t>INFORMATIONS - Points Parcours</a:t>
            </a:r>
          </a:p>
        </p:txBody>
      </p:sp>
      <p:sp>
        <p:nvSpPr>
          <p:cNvPr id="4" name="Espace réservé du numéro de diapositive 3">
            <a:extLst>
              <a:ext uri="{FF2B5EF4-FFF2-40B4-BE49-F238E27FC236}">
                <a16:creationId xmlns:a16="http://schemas.microsoft.com/office/drawing/2014/main" id="{8EC58006-4436-40AF-B956-B0DEF0F82181}"/>
              </a:ext>
            </a:extLst>
          </p:cNvPr>
          <p:cNvSpPr>
            <a:spLocks noGrp="1"/>
          </p:cNvSpPr>
          <p:nvPr>
            <p:ph type="sldNum" sz="quarter" idx="12"/>
          </p:nvPr>
        </p:nvSpPr>
        <p:spPr/>
        <p:txBody>
          <a:bodyPr/>
          <a:lstStyle/>
          <a:p>
            <a:r>
              <a:rPr lang="fr-FR"/>
              <a:t>page </a:t>
            </a:r>
            <a:fld id="{EF18FDA3-B4B7-4D23-9326-6D1D4F0C50F8}" type="slidenum">
              <a:rPr lang="fr-FR" smtClean="0"/>
              <a:pPr/>
              <a:t>22</a:t>
            </a:fld>
            <a:endParaRPr lang="fr-FR"/>
          </a:p>
        </p:txBody>
      </p:sp>
      <p:sp>
        <p:nvSpPr>
          <p:cNvPr id="5" name="Espace réservé du texte 4">
            <a:extLst>
              <a:ext uri="{FF2B5EF4-FFF2-40B4-BE49-F238E27FC236}">
                <a16:creationId xmlns:a16="http://schemas.microsoft.com/office/drawing/2014/main" id="{D5FF863B-D8AF-491E-A894-C2F834D06E7E}"/>
              </a:ext>
            </a:extLst>
          </p:cNvPr>
          <p:cNvSpPr>
            <a:spLocks noGrp="1"/>
          </p:cNvSpPr>
          <p:nvPr>
            <p:ph type="body" sz="quarter" idx="16"/>
          </p:nvPr>
        </p:nvSpPr>
        <p:spPr>
          <a:xfrm>
            <a:off x="407988" y="1280090"/>
            <a:ext cx="11376027" cy="4914900"/>
          </a:xfrm>
        </p:spPr>
        <p:txBody>
          <a:bodyPr>
            <a:normAutofit fontScale="92500" lnSpcReduction="20000"/>
          </a:bodyPr>
          <a:lstStyle/>
          <a:p>
            <a:pPr marL="0" indent="0" algn="just">
              <a:spcBef>
                <a:spcPts val="0"/>
              </a:spcBef>
              <a:spcAft>
                <a:spcPts val="0"/>
              </a:spcAft>
              <a:buNone/>
            </a:pPr>
            <a:r>
              <a:rPr lang="fr-FR" sz="2400" dirty="0"/>
              <a:t>1- </a:t>
            </a:r>
            <a:r>
              <a:rPr lang="fr-FR" sz="2400" u="sng" dirty="0"/>
              <a:t>Dépôt des justificatifs et validation des points parcours :</a:t>
            </a:r>
          </a:p>
          <a:p>
            <a:pPr marL="0" indent="0" algn="just">
              <a:spcBef>
                <a:spcPts val="0"/>
              </a:spcBef>
              <a:spcAft>
                <a:spcPts val="0"/>
              </a:spcAft>
              <a:buNone/>
            </a:pPr>
            <a:endParaRPr lang="fr-FR" sz="2400" dirty="0"/>
          </a:p>
          <a:p>
            <a:pPr marL="0" indent="0" algn="just">
              <a:spcBef>
                <a:spcPts val="0"/>
              </a:spcBef>
              <a:spcAft>
                <a:spcPts val="0"/>
              </a:spcAft>
              <a:buNone/>
            </a:pPr>
            <a:r>
              <a:rPr lang="fr-FR" sz="2400" dirty="0"/>
              <a:t>Application POP : pop.univ-tlse3.fr</a:t>
            </a:r>
            <a:r>
              <a:rPr lang="fr-FR" sz="1800" dirty="0"/>
              <a:t> (connexion avec vos identifiants de l’université)</a:t>
            </a:r>
          </a:p>
          <a:p>
            <a:pPr marL="0" indent="0" algn="just">
              <a:spcBef>
                <a:spcPts val="0"/>
              </a:spcBef>
              <a:spcAft>
                <a:spcPts val="0"/>
              </a:spcAft>
              <a:buNone/>
            </a:pPr>
            <a:endParaRPr lang="fr-FR" sz="1800" dirty="0"/>
          </a:p>
          <a:p>
            <a:pPr marL="0" indent="0" algn="just">
              <a:spcBef>
                <a:spcPts val="0"/>
              </a:spcBef>
              <a:spcAft>
                <a:spcPts val="0"/>
              </a:spcAft>
              <a:buNone/>
            </a:pPr>
            <a:r>
              <a:rPr lang="fr-FR" sz="1800" dirty="0"/>
              <a:t>Tutoriel à destination des étudiants :   </a:t>
            </a:r>
            <a:r>
              <a:rPr lang="fr-FR" sz="1800" dirty="0">
                <a:effectLst/>
                <a:hlinkClick r:id="rId2"/>
              </a:rPr>
              <a:t>https://www.youtube.com/watch?v=p9MJWYH378s</a:t>
            </a:r>
            <a:endParaRPr lang="fr-FR" sz="1800" dirty="0">
              <a:effectLst/>
            </a:endParaRPr>
          </a:p>
          <a:p>
            <a:pPr marL="0" indent="0" algn="just">
              <a:spcBef>
                <a:spcPts val="0"/>
              </a:spcBef>
              <a:spcAft>
                <a:spcPts val="0"/>
              </a:spcAft>
              <a:buNone/>
            </a:pPr>
            <a:endParaRPr lang="fr-FR" sz="1800" dirty="0"/>
          </a:p>
          <a:p>
            <a:pPr marL="0" indent="0" algn="just">
              <a:spcBef>
                <a:spcPts val="0"/>
              </a:spcBef>
              <a:spcAft>
                <a:spcPts val="0"/>
              </a:spcAft>
              <a:buNone/>
            </a:pPr>
            <a:r>
              <a:rPr lang="fr-FR" sz="1800" i="1" dirty="0"/>
              <a:t>(les justificatifs envoyés par mail ne seront pas pris en compte)</a:t>
            </a:r>
          </a:p>
          <a:p>
            <a:pPr marL="0" indent="0" algn="just">
              <a:spcBef>
                <a:spcPts val="0"/>
              </a:spcBef>
              <a:spcAft>
                <a:spcPts val="0"/>
              </a:spcAft>
              <a:buNone/>
            </a:pPr>
            <a:endParaRPr lang="fr-FR" sz="1800" i="1" dirty="0"/>
          </a:p>
          <a:p>
            <a:pPr marL="0" indent="0" algn="just">
              <a:spcBef>
                <a:spcPts val="0"/>
              </a:spcBef>
              <a:spcAft>
                <a:spcPts val="0"/>
              </a:spcAft>
              <a:buNone/>
            </a:pPr>
            <a:r>
              <a:rPr lang="fr-FR" sz="2400" dirty="0"/>
              <a:t>2- </a:t>
            </a:r>
            <a:r>
              <a:rPr lang="fr-FR" sz="2400" u="sng" dirty="0"/>
              <a:t>Quand : </a:t>
            </a:r>
          </a:p>
          <a:p>
            <a:pPr marL="0" indent="0" algn="just">
              <a:spcBef>
                <a:spcPts val="0"/>
              </a:spcBef>
              <a:spcAft>
                <a:spcPts val="0"/>
              </a:spcAft>
              <a:buNone/>
            </a:pPr>
            <a:endParaRPr lang="fr-FR" sz="2400" u="sng" dirty="0"/>
          </a:p>
          <a:p>
            <a:pPr marL="0" indent="0" algn="just">
              <a:spcBef>
                <a:spcPts val="0"/>
              </a:spcBef>
              <a:spcAft>
                <a:spcPts val="0"/>
              </a:spcAft>
              <a:buNone/>
            </a:pPr>
            <a:r>
              <a:rPr lang="fr-FR" sz="2400" dirty="0"/>
              <a:t>A partir </a:t>
            </a:r>
            <a:r>
              <a:rPr lang="fr-FR" sz="2400"/>
              <a:t>du 1 </a:t>
            </a:r>
            <a:r>
              <a:rPr lang="fr-FR" sz="2400" dirty="0"/>
              <a:t>octobre 2025 (connexion à l’application POP)</a:t>
            </a:r>
          </a:p>
          <a:p>
            <a:pPr marL="0" indent="0" algn="just">
              <a:spcBef>
                <a:spcPts val="0"/>
              </a:spcBef>
              <a:spcAft>
                <a:spcPts val="0"/>
              </a:spcAft>
              <a:buNone/>
            </a:pPr>
            <a:endParaRPr lang="fr-FR" sz="2400" dirty="0"/>
          </a:p>
          <a:p>
            <a:pPr marL="0" indent="0" algn="just">
              <a:spcBef>
                <a:spcPts val="0"/>
              </a:spcBef>
              <a:spcAft>
                <a:spcPts val="0"/>
              </a:spcAft>
              <a:buNone/>
            </a:pPr>
            <a:r>
              <a:rPr lang="fr-FR" sz="2400" dirty="0"/>
              <a:t>3- </a:t>
            </a:r>
            <a:r>
              <a:rPr lang="fr-FR" sz="2400" u="sng" dirty="0"/>
              <a:t>Qui :</a:t>
            </a:r>
          </a:p>
          <a:p>
            <a:pPr marL="0" indent="0" algn="just">
              <a:spcBef>
                <a:spcPts val="0"/>
              </a:spcBef>
              <a:spcAft>
                <a:spcPts val="0"/>
              </a:spcAft>
              <a:buNone/>
            </a:pPr>
            <a:endParaRPr lang="fr-FR" sz="2400" u="sng" dirty="0"/>
          </a:p>
          <a:p>
            <a:pPr marL="0" indent="0" algn="just">
              <a:spcBef>
                <a:spcPts val="0"/>
              </a:spcBef>
              <a:spcAft>
                <a:spcPts val="0"/>
              </a:spcAft>
              <a:buNone/>
            </a:pPr>
            <a:r>
              <a:rPr lang="fr-FR" sz="2400" dirty="0"/>
              <a:t>Tous les étudiants </a:t>
            </a:r>
            <a:r>
              <a:rPr lang="fr-FR" sz="2400" dirty="0">
                <a:solidFill>
                  <a:srgbClr val="FF0000"/>
                </a:solidFill>
              </a:rPr>
              <a:t>du DFGSM3 </a:t>
            </a:r>
            <a:r>
              <a:rPr lang="fr-FR" sz="2400" dirty="0"/>
              <a:t>au DFASM3 (dans les rubriques concernées)</a:t>
            </a:r>
          </a:p>
          <a:p>
            <a:pPr marL="0" indent="0" algn="just">
              <a:spcBef>
                <a:spcPts val="0"/>
              </a:spcBef>
              <a:spcAft>
                <a:spcPts val="0"/>
              </a:spcAft>
              <a:buNone/>
            </a:pPr>
            <a:endParaRPr lang="fr-FR" sz="2400" dirty="0"/>
          </a:p>
          <a:p>
            <a:pPr marL="0" indent="0" algn="just">
              <a:spcBef>
                <a:spcPts val="0"/>
              </a:spcBef>
              <a:spcAft>
                <a:spcPts val="0"/>
              </a:spcAft>
              <a:buNone/>
            </a:pPr>
            <a:r>
              <a:rPr lang="fr-FR" sz="2400" dirty="0"/>
              <a:t>4- </a:t>
            </a:r>
            <a:r>
              <a:rPr lang="fr-FR" sz="2400" u="sng" dirty="0"/>
              <a:t>Commissions :  </a:t>
            </a:r>
          </a:p>
          <a:p>
            <a:pPr marL="0" indent="0" algn="just">
              <a:spcBef>
                <a:spcPts val="0"/>
              </a:spcBef>
              <a:spcAft>
                <a:spcPts val="0"/>
              </a:spcAft>
              <a:buNone/>
            </a:pPr>
            <a:endParaRPr lang="fr-FR" sz="2400" u="sng" dirty="0"/>
          </a:p>
          <a:p>
            <a:pPr marL="0" indent="0" algn="just">
              <a:spcBef>
                <a:spcPts val="0"/>
              </a:spcBef>
              <a:spcAft>
                <a:spcPts val="0"/>
              </a:spcAft>
              <a:buNone/>
            </a:pPr>
            <a:r>
              <a:rPr lang="fr-FR" sz="2400" dirty="0"/>
              <a:t>Deux commissions seront planifiées durant l’année universitaire du DFASM3, une validation finale avant retour au CNG sera organisée en juin.</a:t>
            </a:r>
          </a:p>
          <a:p>
            <a:pPr marL="0" indent="0" algn="just">
              <a:spcBef>
                <a:spcPts val="0"/>
              </a:spcBef>
              <a:spcAft>
                <a:spcPts val="0"/>
              </a:spcAft>
              <a:buNone/>
            </a:pPr>
            <a:endParaRPr lang="fr-FR" sz="2400" b="1" u="sng" dirty="0"/>
          </a:p>
          <a:p>
            <a:pPr marL="0" indent="0" algn="just">
              <a:spcBef>
                <a:spcPts val="0"/>
              </a:spcBef>
              <a:spcAft>
                <a:spcPts val="0"/>
              </a:spcAft>
              <a:buNone/>
            </a:pPr>
            <a:r>
              <a:rPr lang="fr-FR" sz="2000" b="1" u="sng" dirty="0"/>
              <a:t>Contact points parcours </a:t>
            </a:r>
            <a:r>
              <a:rPr lang="fr-FR" sz="2000" b="1" dirty="0"/>
              <a:t>: sante.mmp.pointsparcours@utoulouse.fr</a:t>
            </a:r>
          </a:p>
          <a:p>
            <a:pPr>
              <a:spcBef>
                <a:spcPts val="0"/>
              </a:spcBef>
              <a:spcAft>
                <a:spcPts val="0"/>
              </a:spcAft>
            </a:pPr>
            <a:endParaRPr lang="fr-FR" dirty="0"/>
          </a:p>
        </p:txBody>
      </p:sp>
      <p:sp>
        <p:nvSpPr>
          <p:cNvPr id="6" name="Titre 5">
            <a:extLst>
              <a:ext uri="{FF2B5EF4-FFF2-40B4-BE49-F238E27FC236}">
                <a16:creationId xmlns:a16="http://schemas.microsoft.com/office/drawing/2014/main" id="{C5B16865-61D5-49CB-85B3-7C7DAB195AFF}"/>
              </a:ext>
            </a:extLst>
          </p:cNvPr>
          <p:cNvSpPr>
            <a:spLocks noGrp="1"/>
          </p:cNvSpPr>
          <p:nvPr>
            <p:ph type="title"/>
          </p:nvPr>
        </p:nvSpPr>
        <p:spPr>
          <a:xfrm>
            <a:off x="407988" y="373833"/>
            <a:ext cx="10602911" cy="616767"/>
          </a:xfrm>
        </p:spPr>
        <p:txBody>
          <a:bodyPr>
            <a:normAutofit/>
          </a:bodyPr>
          <a:lstStyle/>
          <a:p>
            <a:r>
              <a:rPr lang="fr-FR" sz="4400" dirty="0"/>
              <a:t>INFORMATIONS COMPLEMENTAIRES</a:t>
            </a:r>
            <a:endParaRPr lang="fr-FR" dirty="0"/>
          </a:p>
        </p:txBody>
      </p:sp>
    </p:spTree>
    <p:extLst>
      <p:ext uri="{BB962C8B-B14F-4D97-AF65-F5344CB8AC3E}">
        <p14:creationId xmlns:p14="http://schemas.microsoft.com/office/powerpoint/2010/main" val="294645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0204E40-48F7-4D07-BC72-05EAAC934CDD}"/>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AA51DB82-E169-4A87-B41F-882889352E4C}"/>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A48695C1-4E7B-4798-91B3-37BEA369E2ED}"/>
              </a:ext>
            </a:extLst>
          </p:cNvPr>
          <p:cNvSpPr>
            <a:spLocks noGrp="1"/>
          </p:cNvSpPr>
          <p:nvPr>
            <p:ph type="sldNum" sz="quarter" idx="12"/>
          </p:nvPr>
        </p:nvSpPr>
        <p:spPr/>
        <p:txBody>
          <a:bodyPr/>
          <a:lstStyle/>
          <a:p>
            <a:r>
              <a:rPr lang="fr-FR"/>
              <a:t>page </a:t>
            </a:r>
            <a:fld id="{EF18FDA3-B4B7-4D23-9326-6D1D4F0C50F8}" type="slidenum">
              <a:rPr lang="fr-FR" smtClean="0"/>
              <a:pPr/>
              <a:t>23</a:t>
            </a:fld>
            <a:endParaRPr lang="fr-FR"/>
          </a:p>
        </p:txBody>
      </p:sp>
      <p:sp>
        <p:nvSpPr>
          <p:cNvPr id="5" name="Espace réservé du texte 4">
            <a:extLst>
              <a:ext uri="{FF2B5EF4-FFF2-40B4-BE49-F238E27FC236}">
                <a16:creationId xmlns:a16="http://schemas.microsoft.com/office/drawing/2014/main" id="{289ABA0F-96CC-4AF0-BCBC-2256E948826F}"/>
              </a:ext>
            </a:extLst>
          </p:cNvPr>
          <p:cNvSpPr>
            <a:spLocks noGrp="1"/>
          </p:cNvSpPr>
          <p:nvPr>
            <p:ph type="body" sz="quarter" idx="16"/>
          </p:nvPr>
        </p:nvSpPr>
        <p:spPr>
          <a:xfrm>
            <a:off x="407989" y="2078444"/>
            <a:ext cx="7560000" cy="3781425"/>
          </a:xfrm>
        </p:spPr>
        <p:txBody>
          <a:bodyPr>
            <a:normAutofit/>
          </a:bodyPr>
          <a:lstStyle/>
          <a:p>
            <a:pPr marL="342900" indent="-342900">
              <a:buFont typeface="Arial" panose="020B0604020202020204" pitchFamily="34" charset="0"/>
              <a:buChar char="•"/>
            </a:pPr>
            <a:r>
              <a:rPr lang="fr-FR" sz="4000" dirty="0"/>
              <a:t>Lundi 1</a:t>
            </a:r>
            <a:r>
              <a:rPr lang="fr-FR" sz="4000" baseline="30000" dirty="0"/>
              <a:t>er</a:t>
            </a:r>
            <a:r>
              <a:rPr lang="fr-FR" sz="4000" dirty="0"/>
              <a:t> décembre 2025</a:t>
            </a:r>
          </a:p>
          <a:p>
            <a:pPr marL="342900" indent="-342900">
              <a:buFont typeface="Arial" panose="020B0604020202020204" pitchFamily="34" charset="0"/>
              <a:buChar char="•"/>
            </a:pPr>
            <a:r>
              <a:rPr lang="fr-FR" sz="4000" dirty="0"/>
              <a:t>Lundi 23 mars 2026</a:t>
            </a:r>
          </a:p>
          <a:p>
            <a:pPr marL="342900" indent="-342900">
              <a:buFont typeface="Arial" panose="020B0604020202020204" pitchFamily="34" charset="0"/>
              <a:buChar char="•"/>
            </a:pPr>
            <a:r>
              <a:rPr lang="fr-FR" sz="4000" dirty="0"/>
              <a:t>Lundi 22 juin 2026</a:t>
            </a:r>
          </a:p>
        </p:txBody>
      </p:sp>
      <p:sp>
        <p:nvSpPr>
          <p:cNvPr id="6" name="Titre 5">
            <a:extLst>
              <a:ext uri="{FF2B5EF4-FFF2-40B4-BE49-F238E27FC236}">
                <a16:creationId xmlns:a16="http://schemas.microsoft.com/office/drawing/2014/main" id="{DACC513D-AA7D-4116-BB0B-4333DF52B059}"/>
              </a:ext>
            </a:extLst>
          </p:cNvPr>
          <p:cNvSpPr>
            <a:spLocks noGrp="1"/>
          </p:cNvSpPr>
          <p:nvPr>
            <p:ph type="title"/>
          </p:nvPr>
        </p:nvSpPr>
        <p:spPr>
          <a:xfrm>
            <a:off x="407989" y="373833"/>
            <a:ext cx="10017964" cy="1080000"/>
          </a:xfrm>
        </p:spPr>
        <p:txBody>
          <a:bodyPr/>
          <a:lstStyle/>
          <a:p>
            <a:r>
              <a:rPr lang="fr-FR" dirty="0"/>
              <a:t>COMMISSIONS POINTS PARCOURS</a:t>
            </a:r>
          </a:p>
        </p:txBody>
      </p:sp>
    </p:spTree>
    <p:extLst>
      <p:ext uri="{BB962C8B-B14F-4D97-AF65-F5344CB8AC3E}">
        <p14:creationId xmlns:p14="http://schemas.microsoft.com/office/powerpoint/2010/main" val="2624746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Espace réservé pour une image  29">
            <a:extLst>
              <a:ext uri="{FF2B5EF4-FFF2-40B4-BE49-F238E27FC236}">
                <a16:creationId xmlns:a16="http://schemas.microsoft.com/office/drawing/2014/main" id="{56CA873E-960A-4617-AAB5-C2090C9C0C9C}"/>
              </a:ext>
              <a:ext uri="{C183D7F6-B498-43B3-948B-1728B52AA6E4}">
                <adec:decorative xmlns:adec="http://schemas.microsoft.com/office/drawing/2017/decorative" val="1"/>
              </a:ext>
            </a:extLst>
          </p:cNvPr>
          <p:cNvPicPr>
            <a:picLocks noGrp="1" noChangeAspect="1"/>
          </p:cNvPicPr>
          <p:nvPr>
            <p:ph type="pic" sz="quarter" idx="15"/>
          </p:nvPr>
        </p:nvPicPr>
        <p:blipFill>
          <a:blip r:embed="rId2" cstate="email">
            <a:extLst>
              <a:ext uri="{28A0092B-C50C-407E-A947-70E740481C1C}">
                <a14:useLocalDpi xmlns:a14="http://schemas.microsoft.com/office/drawing/2010/main"/>
              </a:ext>
            </a:extLst>
          </a:blip>
          <a:srcRect/>
          <a:stretch/>
        </p:blipFill>
        <p:spPr>
          <a:xfrm>
            <a:off x="2603085" y="469171"/>
            <a:ext cx="9588913" cy="5868560"/>
          </a:xfrm>
        </p:spPr>
      </p:pic>
      <p:sp>
        <p:nvSpPr>
          <p:cNvPr id="27" name="Espace réservé du texte 26">
            <a:extLst>
              <a:ext uri="{FF2B5EF4-FFF2-40B4-BE49-F238E27FC236}">
                <a16:creationId xmlns:a16="http://schemas.microsoft.com/office/drawing/2014/main" id="{068BD625-A334-9B1B-2F06-3CB0CFBD5B01}"/>
              </a:ext>
            </a:extLst>
          </p:cNvPr>
          <p:cNvSpPr>
            <a:spLocks noGrp="1"/>
          </p:cNvSpPr>
          <p:nvPr>
            <p:ph type="body" sz="quarter" idx="13"/>
          </p:nvPr>
        </p:nvSpPr>
        <p:spPr>
          <a:xfrm>
            <a:off x="6970121" y="3243278"/>
            <a:ext cx="5221877" cy="3094453"/>
          </a:xfrm>
        </p:spPr>
        <p:txBody>
          <a:bodyPr/>
          <a:lstStyle/>
          <a:p>
            <a:r>
              <a:rPr lang="fr-FR"/>
              <a:t>,</a:t>
            </a:r>
          </a:p>
        </p:txBody>
      </p:sp>
      <p:sp>
        <p:nvSpPr>
          <p:cNvPr id="8" name="Titre 7">
            <a:extLst>
              <a:ext uri="{FF2B5EF4-FFF2-40B4-BE49-F238E27FC236}">
                <a16:creationId xmlns:a16="http://schemas.microsoft.com/office/drawing/2014/main" id="{380F397B-D878-ADF4-3678-10B82B4FE15D}"/>
              </a:ext>
            </a:extLst>
          </p:cNvPr>
          <p:cNvSpPr>
            <a:spLocks noGrp="1"/>
          </p:cNvSpPr>
          <p:nvPr>
            <p:ph type="ctrTitle"/>
          </p:nvPr>
        </p:nvSpPr>
        <p:spPr>
          <a:xfrm>
            <a:off x="7269478" y="3581353"/>
            <a:ext cx="5036822" cy="2124121"/>
          </a:xfrm>
        </p:spPr>
        <p:txBody>
          <a:bodyPr>
            <a:normAutofit/>
          </a:bodyPr>
          <a:lstStyle/>
          <a:p>
            <a:r>
              <a:rPr lang="fr-FR" sz="5400" dirty="0"/>
              <a:t>Merci de votre</a:t>
            </a:r>
            <a:br>
              <a:rPr lang="fr-FR" sz="5400" dirty="0"/>
            </a:br>
            <a:r>
              <a:rPr lang="fr-FR" sz="5400" dirty="0"/>
              <a:t>attention</a:t>
            </a:r>
          </a:p>
        </p:txBody>
      </p:sp>
      <p:sp>
        <p:nvSpPr>
          <p:cNvPr id="26" name="Espace réservé du texte 25">
            <a:extLst>
              <a:ext uri="{FF2B5EF4-FFF2-40B4-BE49-F238E27FC236}">
                <a16:creationId xmlns:a16="http://schemas.microsoft.com/office/drawing/2014/main" id="{C7DFCAD3-E467-B3C7-0132-BCFC313C4896}"/>
              </a:ext>
            </a:extLst>
          </p:cNvPr>
          <p:cNvSpPr>
            <a:spLocks noGrp="1"/>
          </p:cNvSpPr>
          <p:nvPr>
            <p:ph type="body" sz="quarter" idx="12"/>
          </p:nvPr>
        </p:nvSpPr>
        <p:spPr>
          <a:xfrm>
            <a:off x="5656123" y="4969731"/>
            <a:ext cx="1314000" cy="1368000"/>
          </a:xfrm>
        </p:spPr>
        <p:txBody>
          <a:bodyPr/>
          <a:lstStyle/>
          <a:p>
            <a:r>
              <a:rPr lang="fr-FR"/>
              <a:t>,</a:t>
            </a:r>
          </a:p>
        </p:txBody>
      </p:sp>
    </p:spTree>
    <p:extLst>
      <p:ext uri="{BB962C8B-B14F-4D97-AF65-F5344CB8AC3E}">
        <p14:creationId xmlns:p14="http://schemas.microsoft.com/office/powerpoint/2010/main" val="3634786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0074B01-2C8B-4F1D-BE73-3F7EB04C4C9A}"/>
              </a:ext>
            </a:extLst>
          </p:cNvPr>
          <p:cNvSpPr>
            <a:spLocks noGrp="1"/>
          </p:cNvSpPr>
          <p:nvPr>
            <p:ph type="body" sz="quarter" idx="15"/>
          </p:nvPr>
        </p:nvSpPr>
        <p:spPr/>
        <p:txBody>
          <a:bodyPr/>
          <a:lstStyle/>
          <a:p>
            <a:endParaRPr lang="fr-FR" dirty="0"/>
          </a:p>
        </p:txBody>
      </p:sp>
      <p:sp>
        <p:nvSpPr>
          <p:cNvPr id="4" name="Espace réservé de la date 3">
            <a:extLst>
              <a:ext uri="{FF2B5EF4-FFF2-40B4-BE49-F238E27FC236}">
                <a16:creationId xmlns:a16="http://schemas.microsoft.com/office/drawing/2014/main" id="{6B3EE7F5-6A87-4A30-84C8-4A33FC7591D8}"/>
              </a:ext>
            </a:extLst>
          </p:cNvPr>
          <p:cNvSpPr>
            <a:spLocks noGrp="1"/>
          </p:cNvSpPr>
          <p:nvPr>
            <p:ph type="dt" sz="half" idx="10"/>
          </p:nvPr>
        </p:nvSpPr>
        <p:spPr/>
        <p:txBody>
          <a:bodyPr/>
          <a:lstStyle/>
          <a:p>
            <a:r>
              <a:rPr lang="fr-FR" dirty="0"/>
              <a:t>15/10/2025</a:t>
            </a:r>
          </a:p>
        </p:txBody>
      </p:sp>
      <p:sp>
        <p:nvSpPr>
          <p:cNvPr id="5" name="Espace réservé du pied de page 4">
            <a:extLst>
              <a:ext uri="{FF2B5EF4-FFF2-40B4-BE49-F238E27FC236}">
                <a16:creationId xmlns:a16="http://schemas.microsoft.com/office/drawing/2014/main" id="{1021640D-A856-4560-9B9C-2402FA68F3E9}"/>
              </a:ext>
            </a:extLst>
          </p:cNvPr>
          <p:cNvSpPr>
            <a:spLocks noGrp="1"/>
          </p:cNvSpPr>
          <p:nvPr>
            <p:ph type="ftr" sz="quarter" idx="11"/>
          </p:nvPr>
        </p:nvSpPr>
        <p:spPr/>
        <p:txBody>
          <a:bodyPr/>
          <a:lstStyle/>
          <a:p>
            <a:pPr algn="l"/>
            <a:r>
              <a:rPr lang="fr-FR"/>
              <a:t>INFORMATIONS - Points Parcours</a:t>
            </a:r>
          </a:p>
        </p:txBody>
      </p:sp>
      <p:sp>
        <p:nvSpPr>
          <p:cNvPr id="6" name="Espace réservé du numéro de diapositive 5">
            <a:extLst>
              <a:ext uri="{FF2B5EF4-FFF2-40B4-BE49-F238E27FC236}">
                <a16:creationId xmlns:a16="http://schemas.microsoft.com/office/drawing/2014/main" id="{0F5FFD61-A33C-4667-97F8-743BF5941A8A}"/>
              </a:ext>
            </a:extLst>
          </p:cNvPr>
          <p:cNvSpPr>
            <a:spLocks noGrp="1"/>
          </p:cNvSpPr>
          <p:nvPr>
            <p:ph type="sldNum" sz="quarter" idx="12"/>
          </p:nvPr>
        </p:nvSpPr>
        <p:spPr/>
        <p:txBody>
          <a:bodyPr/>
          <a:lstStyle/>
          <a:p>
            <a:r>
              <a:rPr lang="fr-FR"/>
              <a:t>page </a:t>
            </a:r>
            <a:fld id="{EF18FDA3-B4B7-4D23-9326-6D1D4F0C50F8}" type="slidenum">
              <a:rPr lang="fr-FR" smtClean="0"/>
              <a:pPr/>
              <a:t>3</a:t>
            </a:fld>
            <a:endParaRPr lang="fr-FR"/>
          </a:p>
        </p:txBody>
      </p:sp>
      <p:sp>
        <p:nvSpPr>
          <p:cNvPr id="3" name="ZoneTexte 2">
            <a:extLst>
              <a:ext uri="{FF2B5EF4-FFF2-40B4-BE49-F238E27FC236}">
                <a16:creationId xmlns:a16="http://schemas.microsoft.com/office/drawing/2014/main" id="{87423DF2-9699-4002-B276-FC1ED1580085}"/>
              </a:ext>
            </a:extLst>
          </p:cNvPr>
          <p:cNvSpPr txBox="1"/>
          <p:nvPr/>
        </p:nvSpPr>
        <p:spPr>
          <a:xfrm>
            <a:off x="1318631" y="6202054"/>
            <a:ext cx="8937812" cy="246221"/>
          </a:xfrm>
          <a:prstGeom prst="rect">
            <a:avLst/>
          </a:prstGeom>
          <a:noFill/>
        </p:spPr>
        <p:txBody>
          <a:bodyPr wrap="square" lIns="0" tIns="0" rIns="0" bIns="0" rtlCol="0" anchor="t" anchorCtr="0">
            <a:spAutoFit/>
          </a:bodyPr>
          <a:lstStyle/>
          <a:p>
            <a:pPr algn="l"/>
            <a:r>
              <a:rPr lang="fr-FR" sz="1600" dirty="0"/>
              <a:t>https://www.legifrance.gouv.fr/download/pdf?id=jhad2ZeT0kuqAuqvMlLsGeJEkRkiRL9VjTUPGPz6rP8=</a:t>
            </a:r>
          </a:p>
        </p:txBody>
      </p:sp>
      <p:pic>
        <p:nvPicPr>
          <p:cNvPr id="8" name="Image 7">
            <a:extLst>
              <a:ext uri="{FF2B5EF4-FFF2-40B4-BE49-F238E27FC236}">
                <a16:creationId xmlns:a16="http://schemas.microsoft.com/office/drawing/2014/main" id="{C2328E73-FD14-41A9-A80C-B579F8C95761}"/>
              </a:ext>
            </a:extLst>
          </p:cNvPr>
          <p:cNvPicPr>
            <a:picLocks noChangeAspect="1"/>
          </p:cNvPicPr>
          <p:nvPr/>
        </p:nvPicPr>
        <p:blipFill>
          <a:blip r:embed="rId2"/>
          <a:stretch>
            <a:fillRect/>
          </a:stretch>
        </p:blipFill>
        <p:spPr>
          <a:xfrm>
            <a:off x="2120636" y="0"/>
            <a:ext cx="7190265" cy="6202054"/>
          </a:xfrm>
          <a:prstGeom prst="rect">
            <a:avLst/>
          </a:prstGeom>
        </p:spPr>
      </p:pic>
    </p:spTree>
    <p:extLst>
      <p:ext uri="{BB962C8B-B14F-4D97-AF65-F5344CB8AC3E}">
        <p14:creationId xmlns:p14="http://schemas.microsoft.com/office/powerpoint/2010/main" val="970317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DB260E2-5CDF-4E6C-9F7D-DE9BCFE04C32}"/>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E9151F1F-0503-4AC9-AFDD-3C53F7373349}"/>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10CA28A0-CC4A-4235-B3F9-E68C1D7CE008}"/>
              </a:ext>
            </a:extLst>
          </p:cNvPr>
          <p:cNvSpPr>
            <a:spLocks noGrp="1"/>
          </p:cNvSpPr>
          <p:nvPr>
            <p:ph type="sldNum" sz="quarter" idx="12"/>
          </p:nvPr>
        </p:nvSpPr>
        <p:spPr/>
        <p:txBody>
          <a:bodyPr/>
          <a:lstStyle/>
          <a:p>
            <a:r>
              <a:rPr lang="fr-FR"/>
              <a:t>page </a:t>
            </a:r>
            <a:fld id="{EF18FDA3-B4B7-4D23-9326-6D1D4F0C50F8}" type="slidenum">
              <a:rPr lang="fr-FR" smtClean="0"/>
              <a:pPr/>
              <a:t>4</a:t>
            </a:fld>
            <a:endParaRPr lang="fr-FR"/>
          </a:p>
        </p:txBody>
      </p:sp>
      <p:sp>
        <p:nvSpPr>
          <p:cNvPr id="5" name="Espace réservé du texte 4">
            <a:extLst>
              <a:ext uri="{FF2B5EF4-FFF2-40B4-BE49-F238E27FC236}">
                <a16:creationId xmlns:a16="http://schemas.microsoft.com/office/drawing/2014/main" id="{54E11A17-A016-4753-A332-3054D2BD9292}"/>
              </a:ext>
            </a:extLst>
          </p:cNvPr>
          <p:cNvSpPr>
            <a:spLocks noGrp="1"/>
          </p:cNvSpPr>
          <p:nvPr>
            <p:ph type="body" sz="quarter" idx="16"/>
          </p:nvPr>
        </p:nvSpPr>
        <p:spPr>
          <a:xfrm>
            <a:off x="407986" y="1298830"/>
            <a:ext cx="11376027" cy="4511040"/>
          </a:xfrm>
        </p:spPr>
        <p:txBody>
          <a:bodyPr>
            <a:normAutofit fontScale="85000" lnSpcReduction="20000"/>
          </a:bodyPr>
          <a:lstStyle/>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Une commission « Points Parcours » a été constituée au sein du département de Médecine, Maïeutique et Paramédical. Elle est composée des personnalités suivantes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Doyen-Directeur : Professeur Thomas </a:t>
            </a:r>
            <a:r>
              <a:rPr lang="fr-FR" sz="2600" b="0" dirty="0" err="1"/>
              <a:t>Geeraerts</a:t>
            </a: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Présidentes : Professeures Marie </a:t>
            </a:r>
            <a:r>
              <a:rPr lang="fr-FR" sz="2600" b="0" dirty="0" err="1"/>
              <a:t>Faruch</a:t>
            </a:r>
            <a:r>
              <a:rPr lang="fr-FR" sz="2600" b="0" dirty="0"/>
              <a:t> et Emilie </a:t>
            </a:r>
            <a:r>
              <a:rPr lang="fr-FR" sz="2600" b="0" dirty="0" err="1"/>
              <a:t>Montastier</a:t>
            </a: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Directrice administrative : Valérie Martin-Lacroix</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Responsable scolarité : Jennifer </a:t>
            </a:r>
            <a:r>
              <a:rPr lang="fr-FR" sz="2600" b="0" dirty="0" err="1"/>
              <a:t>Campello</a:t>
            </a: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Responsable bureau 2ème cycle : Manon André</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Gestionnaire de scolarité DFASM3 : Élodie </a:t>
            </a:r>
            <a:r>
              <a:rPr lang="fr-FR" sz="2600" b="0" dirty="0" err="1"/>
              <a:t>Arbeau</a:t>
            </a: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Les expertises et compétences regroupées au sein de cette commission permettent de couvrir les différents ITEMS pour la reconnaissance des points parcours (UE supplémentaires facultatives; cursus hors médecine; engagement étudiant, associatif, pédagogique, social ou civique; expérience professionnelle; mobilité inter-CHU et internationale; compétences linguistiques).</a:t>
            </a:r>
          </a:p>
        </p:txBody>
      </p:sp>
      <p:sp>
        <p:nvSpPr>
          <p:cNvPr id="6" name="Titre 5">
            <a:extLst>
              <a:ext uri="{FF2B5EF4-FFF2-40B4-BE49-F238E27FC236}">
                <a16:creationId xmlns:a16="http://schemas.microsoft.com/office/drawing/2014/main" id="{27B311F2-AD88-4FA4-8280-435D5ABB53D8}"/>
              </a:ext>
            </a:extLst>
          </p:cNvPr>
          <p:cNvSpPr>
            <a:spLocks noGrp="1"/>
          </p:cNvSpPr>
          <p:nvPr>
            <p:ph type="title"/>
          </p:nvPr>
        </p:nvSpPr>
        <p:spPr>
          <a:xfrm>
            <a:off x="407989" y="373833"/>
            <a:ext cx="11260136" cy="1080000"/>
          </a:xfrm>
        </p:spPr>
        <p:txBody>
          <a:bodyPr/>
          <a:lstStyle/>
          <a:p>
            <a:r>
              <a:rPr lang="fr-FR" dirty="0"/>
              <a:t>PRESENTATION DE LA COMMISSION</a:t>
            </a:r>
          </a:p>
        </p:txBody>
      </p:sp>
    </p:spTree>
    <p:extLst>
      <p:ext uri="{BB962C8B-B14F-4D97-AF65-F5344CB8AC3E}">
        <p14:creationId xmlns:p14="http://schemas.microsoft.com/office/powerpoint/2010/main" val="3055501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74272F4-9885-4522-9492-A9C0921F3AB3}"/>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2340E54C-4F88-48F3-8002-40193D9C8311}"/>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77689032-70A3-4535-8426-E82B332518CA}"/>
              </a:ext>
            </a:extLst>
          </p:cNvPr>
          <p:cNvSpPr>
            <a:spLocks noGrp="1"/>
          </p:cNvSpPr>
          <p:nvPr>
            <p:ph type="sldNum" sz="quarter" idx="12"/>
          </p:nvPr>
        </p:nvSpPr>
        <p:spPr/>
        <p:txBody>
          <a:bodyPr/>
          <a:lstStyle/>
          <a:p>
            <a:r>
              <a:rPr lang="fr-FR"/>
              <a:t>page </a:t>
            </a:r>
            <a:fld id="{EF18FDA3-B4B7-4D23-9326-6D1D4F0C50F8}" type="slidenum">
              <a:rPr lang="fr-FR" smtClean="0"/>
              <a:pPr/>
              <a:t>5</a:t>
            </a:fld>
            <a:endParaRPr lang="fr-FR"/>
          </a:p>
        </p:txBody>
      </p:sp>
      <p:sp>
        <p:nvSpPr>
          <p:cNvPr id="5" name="Espace réservé du texte 4">
            <a:extLst>
              <a:ext uri="{FF2B5EF4-FFF2-40B4-BE49-F238E27FC236}">
                <a16:creationId xmlns:a16="http://schemas.microsoft.com/office/drawing/2014/main" id="{0508025A-4A36-49BB-9588-2AD0CF2021D3}"/>
              </a:ext>
            </a:extLst>
          </p:cNvPr>
          <p:cNvSpPr>
            <a:spLocks noGrp="1"/>
          </p:cNvSpPr>
          <p:nvPr>
            <p:ph type="body" sz="quarter" idx="16"/>
          </p:nvPr>
        </p:nvSpPr>
        <p:spPr>
          <a:xfrm>
            <a:off x="407989" y="1231338"/>
            <a:ext cx="11284142" cy="4797605"/>
          </a:xfrm>
        </p:spPr>
        <p:txBody>
          <a:bodyPr>
            <a:normAutofit fontScale="70000" lnSpcReduction="20000"/>
          </a:bodyPr>
          <a:lstStyle/>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600" b="0" dirty="0"/>
              <a:t>	Prise en compte des UE supplémentaires facultatives entre le DFGSM2 et le DAFSM3.</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600" b="0" dirty="0"/>
              <a:t>Les UE supplémentaires facultatives sont cumulables dans la limite de 40 points.</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457200" marR="0" lvl="0" indent="-457200" algn="just" defTabSz="521437"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fr-FR" sz="2600" b="0" dirty="0"/>
              <a:t>Les UE complémentaires (optionnelles obligatoires) faisant partie du cursus ne sont pas prises en compte comme UE supplémentaires facultatives.</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dirty="0"/>
              <a:t>Dans cet Item il s’agit de bien différencier les UE optionnelles obligatoires prise en compte pour la validation du cycle et celles réalisées en supplément permettant leurs attribution en « points parcours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Rappel des ECTS obligatoires pour validation des différents cycles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1er cycle : </a:t>
            </a:r>
            <a:r>
              <a:rPr lang="fr-FR" sz="2600" dirty="0"/>
              <a:t>10 ECTS </a:t>
            </a:r>
            <a:r>
              <a:rPr lang="fr-FR" sz="2600" b="0" dirty="0"/>
              <a:t>(intégration d’UE transversales obligatoires en santé)</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b="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b="0" dirty="0"/>
              <a:t>2ème cycle : </a:t>
            </a:r>
            <a:r>
              <a:rPr lang="fr-FR" sz="2600" dirty="0"/>
              <a:t>12 ECTS </a:t>
            </a:r>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fr-FR" sz="2600" dirty="0"/>
          </a:p>
          <a:p>
            <a:pPr marL="0" marR="0" lvl="0" indent="0" algn="just" defTabSz="521437"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sz="2600" dirty="0"/>
              <a:t>Les UEO réalisées au 1</a:t>
            </a:r>
            <a:r>
              <a:rPr lang="fr-FR" sz="2600" baseline="30000" dirty="0"/>
              <a:t>er</a:t>
            </a:r>
            <a:r>
              <a:rPr lang="fr-FR" sz="2600" dirty="0"/>
              <a:t> cycle seront comptabilisées en points parcours. Elles ne pourront pas être transférées et utilisées pour la validation du 2</a:t>
            </a:r>
            <a:r>
              <a:rPr lang="fr-FR" sz="2600" baseline="30000" dirty="0"/>
              <a:t>nd</a:t>
            </a:r>
            <a:r>
              <a:rPr lang="fr-FR" sz="2600" dirty="0"/>
              <a:t> cycle.</a:t>
            </a:r>
          </a:p>
          <a:p>
            <a:pPr algn="just"/>
            <a:endParaRPr lang="fr-FR" dirty="0"/>
          </a:p>
        </p:txBody>
      </p:sp>
      <p:sp>
        <p:nvSpPr>
          <p:cNvPr id="6" name="Titre 5">
            <a:extLst>
              <a:ext uri="{FF2B5EF4-FFF2-40B4-BE49-F238E27FC236}">
                <a16:creationId xmlns:a16="http://schemas.microsoft.com/office/drawing/2014/main" id="{53A23686-7847-4E2F-B2B6-5B6EE7574B7B}"/>
              </a:ext>
            </a:extLst>
          </p:cNvPr>
          <p:cNvSpPr>
            <a:spLocks noGrp="1"/>
          </p:cNvSpPr>
          <p:nvPr>
            <p:ph type="title"/>
          </p:nvPr>
        </p:nvSpPr>
        <p:spPr/>
        <p:txBody>
          <a:bodyPr/>
          <a:lstStyle/>
          <a:p>
            <a:r>
              <a:rPr lang="fr-FR" dirty="0"/>
              <a:t>ITEM 1 / CURSUS MEDECINE</a:t>
            </a:r>
          </a:p>
        </p:txBody>
      </p:sp>
    </p:spTree>
    <p:extLst>
      <p:ext uri="{BB962C8B-B14F-4D97-AF65-F5344CB8AC3E}">
        <p14:creationId xmlns:p14="http://schemas.microsoft.com/office/powerpoint/2010/main" val="1282104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F7A1472-0403-4706-8323-28AD46986227}"/>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10F95A8F-8946-4D20-9CF6-7985DF9ABFBB}"/>
              </a:ext>
            </a:extLst>
          </p:cNvPr>
          <p:cNvSpPr>
            <a:spLocks noGrp="1"/>
          </p:cNvSpPr>
          <p:nvPr>
            <p:ph type="ftr" sz="quarter" idx="11"/>
          </p:nvPr>
        </p:nvSpPr>
        <p:spPr/>
        <p:txBody>
          <a:bodyPr/>
          <a:lstStyle/>
          <a:p>
            <a:pPr algn="l"/>
            <a:r>
              <a:rPr lang="fr-FR"/>
              <a:t>INFORMATIONS - Points Parcours</a:t>
            </a:r>
            <a:endParaRPr lang="fr-FR" dirty="0"/>
          </a:p>
        </p:txBody>
      </p:sp>
      <p:sp>
        <p:nvSpPr>
          <p:cNvPr id="4" name="Espace réservé du numéro de diapositive 3">
            <a:extLst>
              <a:ext uri="{FF2B5EF4-FFF2-40B4-BE49-F238E27FC236}">
                <a16:creationId xmlns:a16="http://schemas.microsoft.com/office/drawing/2014/main" id="{1225D398-9BD2-47C2-AF0E-ACD02C4822CD}"/>
              </a:ext>
            </a:extLst>
          </p:cNvPr>
          <p:cNvSpPr>
            <a:spLocks noGrp="1"/>
          </p:cNvSpPr>
          <p:nvPr>
            <p:ph type="sldNum" sz="quarter" idx="12"/>
          </p:nvPr>
        </p:nvSpPr>
        <p:spPr/>
        <p:txBody>
          <a:bodyPr/>
          <a:lstStyle/>
          <a:p>
            <a:r>
              <a:rPr lang="fr-FR"/>
              <a:t>page </a:t>
            </a:r>
            <a:fld id="{EF18FDA3-B4B7-4D23-9326-6D1D4F0C50F8}" type="slidenum">
              <a:rPr lang="fr-FR" smtClean="0"/>
              <a:pPr/>
              <a:t>6</a:t>
            </a:fld>
            <a:endParaRPr lang="fr-FR"/>
          </a:p>
        </p:txBody>
      </p:sp>
      <p:sp>
        <p:nvSpPr>
          <p:cNvPr id="6" name="Titre 5">
            <a:extLst>
              <a:ext uri="{FF2B5EF4-FFF2-40B4-BE49-F238E27FC236}">
                <a16:creationId xmlns:a16="http://schemas.microsoft.com/office/drawing/2014/main" id="{3CE503AF-DC73-44DF-BE03-7F1FD3D20635}"/>
              </a:ext>
            </a:extLst>
          </p:cNvPr>
          <p:cNvSpPr>
            <a:spLocks noGrp="1"/>
          </p:cNvSpPr>
          <p:nvPr>
            <p:ph type="title"/>
          </p:nvPr>
        </p:nvSpPr>
        <p:spPr>
          <a:xfrm>
            <a:off x="407988" y="373833"/>
            <a:ext cx="11471119" cy="1080000"/>
          </a:xfrm>
        </p:spPr>
        <p:txBody>
          <a:bodyPr>
            <a:normAutofit fontScale="90000"/>
          </a:bodyPr>
          <a:lstStyle/>
          <a:p>
            <a:pPr algn="ctr"/>
            <a:r>
              <a:rPr lang="fr-FR" sz="3600" dirty="0"/>
              <a:t>UE Optionnelles Obligatoires et UE Facultatives DFGSM2 et DGSM3</a:t>
            </a:r>
            <a:br>
              <a:rPr lang="fr-FR" dirty="0"/>
            </a:br>
            <a:endParaRPr lang="fr-FR" dirty="0"/>
          </a:p>
        </p:txBody>
      </p:sp>
      <p:sp>
        <p:nvSpPr>
          <p:cNvPr id="9" name="ZoneTexte 8">
            <a:extLst>
              <a:ext uri="{FF2B5EF4-FFF2-40B4-BE49-F238E27FC236}">
                <a16:creationId xmlns:a16="http://schemas.microsoft.com/office/drawing/2014/main" id="{3108684C-3A08-46F0-8BE6-3F8AC20BDF49}"/>
              </a:ext>
            </a:extLst>
          </p:cNvPr>
          <p:cNvSpPr txBox="1"/>
          <p:nvPr/>
        </p:nvSpPr>
        <p:spPr>
          <a:xfrm>
            <a:off x="2107439" y="5546840"/>
            <a:ext cx="8396030" cy="369332"/>
          </a:xfrm>
          <a:prstGeom prst="rect">
            <a:avLst/>
          </a:prstGeom>
          <a:noFill/>
        </p:spPr>
        <p:txBody>
          <a:bodyPr wrap="square">
            <a:spAutoFit/>
          </a:bodyPr>
          <a:lstStyle/>
          <a:p>
            <a:r>
              <a:rPr lang="fr-FR" sz="1200" b="0" i="1" u="none" strike="noStrike" dirty="0">
                <a:solidFill>
                  <a:srgbClr val="FF0000"/>
                </a:solidFill>
                <a:effectLst/>
                <a:latin typeface="Calibri" panose="020F0502020204030204" pitchFamily="34" charset="0"/>
              </a:rPr>
              <a:t>Les UEO peuvent être valorisées en Points Parcours dans la limite de 40 points parcours soit 4 UEO maximum</a:t>
            </a:r>
            <a:r>
              <a:rPr lang="fr-FR" dirty="0">
                <a:solidFill>
                  <a:srgbClr val="FF0000"/>
                </a:solidFill>
              </a:rPr>
              <a:t> </a:t>
            </a:r>
          </a:p>
        </p:txBody>
      </p:sp>
      <p:pic>
        <p:nvPicPr>
          <p:cNvPr id="10" name="Image 9">
            <a:extLst>
              <a:ext uri="{FF2B5EF4-FFF2-40B4-BE49-F238E27FC236}">
                <a16:creationId xmlns:a16="http://schemas.microsoft.com/office/drawing/2014/main" id="{C6495E38-5505-4C9B-A97D-6979BD937863}"/>
              </a:ext>
            </a:extLst>
          </p:cNvPr>
          <p:cNvPicPr>
            <a:picLocks noChangeAspect="1"/>
          </p:cNvPicPr>
          <p:nvPr/>
        </p:nvPicPr>
        <p:blipFill>
          <a:blip r:embed="rId2"/>
          <a:stretch>
            <a:fillRect/>
          </a:stretch>
        </p:blipFill>
        <p:spPr>
          <a:xfrm>
            <a:off x="7785167" y="5962338"/>
            <a:ext cx="3276645" cy="687296"/>
          </a:xfrm>
          <a:prstGeom prst="rect">
            <a:avLst/>
          </a:prstGeom>
        </p:spPr>
      </p:pic>
      <p:pic>
        <p:nvPicPr>
          <p:cNvPr id="7" name="Image 6">
            <a:extLst>
              <a:ext uri="{FF2B5EF4-FFF2-40B4-BE49-F238E27FC236}">
                <a16:creationId xmlns:a16="http://schemas.microsoft.com/office/drawing/2014/main" id="{0E7E48F3-FBDF-4C32-B78F-D7523C8F072D}"/>
              </a:ext>
            </a:extLst>
          </p:cNvPr>
          <p:cNvPicPr>
            <a:picLocks noChangeAspect="1"/>
          </p:cNvPicPr>
          <p:nvPr/>
        </p:nvPicPr>
        <p:blipFill>
          <a:blip r:embed="rId3"/>
          <a:stretch>
            <a:fillRect/>
          </a:stretch>
        </p:blipFill>
        <p:spPr>
          <a:xfrm>
            <a:off x="2177339" y="781292"/>
            <a:ext cx="7401287" cy="4765548"/>
          </a:xfrm>
          <a:prstGeom prst="rect">
            <a:avLst/>
          </a:prstGeom>
        </p:spPr>
      </p:pic>
    </p:spTree>
    <p:extLst>
      <p:ext uri="{BB962C8B-B14F-4D97-AF65-F5344CB8AC3E}">
        <p14:creationId xmlns:p14="http://schemas.microsoft.com/office/powerpoint/2010/main" val="3915386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11DFC45-4480-4A0D-975B-E3BB289E0B22}"/>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7DA44DC4-157A-4AC7-B099-243929504653}"/>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FDF06EA4-54F6-49B8-BC47-019FD2363192}"/>
              </a:ext>
            </a:extLst>
          </p:cNvPr>
          <p:cNvSpPr>
            <a:spLocks noGrp="1"/>
          </p:cNvSpPr>
          <p:nvPr>
            <p:ph type="sldNum" sz="quarter" idx="12"/>
          </p:nvPr>
        </p:nvSpPr>
        <p:spPr/>
        <p:txBody>
          <a:bodyPr/>
          <a:lstStyle/>
          <a:p>
            <a:r>
              <a:rPr lang="fr-FR"/>
              <a:t>page </a:t>
            </a:r>
            <a:fld id="{EF18FDA3-B4B7-4D23-9326-6D1D4F0C50F8}" type="slidenum">
              <a:rPr lang="fr-FR" smtClean="0"/>
              <a:pPr/>
              <a:t>7</a:t>
            </a:fld>
            <a:endParaRPr lang="fr-FR"/>
          </a:p>
        </p:txBody>
      </p:sp>
      <p:sp>
        <p:nvSpPr>
          <p:cNvPr id="6" name="Titre 5">
            <a:extLst>
              <a:ext uri="{FF2B5EF4-FFF2-40B4-BE49-F238E27FC236}">
                <a16:creationId xmlns:a16="http://schemas.microsoft.com/office/drawing/2014/main" id="{5EA58666-51BD-4568-9265-BDDE565D4D2F}"/>
              </a:ext>
            </a:extLst>
          </p:cNvPr>
          <p:cNvSpPr>
            <a:spLocks noGrp="1"/>
          </p:cNvSpPr>
          <p:nvPr>
            <p:ph type="title"/>
          </p:nvPr>
        </p:nvSpPr>
        <p:spPr>
          <a:xfrm>
            <a:off x="526326" y="128782"/>
            <a:ext cx="11139346" cy="1080000"/>
          </a:xfrm>
        </p:spPr>
        <p:txBody>
          <a:bodyPr>
            <a:normAutofit/>
          </a:bodyPr>
          <a:lstStyle/>
          <a:p>
            <a:pPr algn="ctr"/>
            <a:r>
              <a:rPr lang="fr-FR" sz="3200" dirty="0"/>
              <a:t>UE Optionnelles Obligatoires et UE Facultatives DFASM1-2-3</a:t>
            </a:r>
          </a:p>
        </p:txBody>
      </p:sp>
      <p:sp>
        <p:nvSpPr>
          <p:cNvPr id="9" name="ZoneTexte 8">
            <a:extLst>
              <a:ext uri="{FF2B5EF4-FFF2-40B4-BE49-F238E27FC236}">
                <a16:creationId xmlns:a16="http://schemas.microsoft.com/office/drawing/2014/main" id="{DCC762BE-3DC8-49B2-A393-DF8B393CBC0B}"/>
              </a:ext>
            </a:extLst>
          </p:cNvPr>
          <p:cNvSpPr txBox="1"/>
          <p:nvPr/>
        </p:nvSpPr>
        <p:spPr>
          <a:xfrm>
            <a:off x="1525744" y="5834510"/>
            <a:ext cx="8396030" cy="369332"/>
          </a:xfrm>
          <a:prstGeom prst="rect">
            <a:avLst/>
          </a:prstGeom>
          <a:noFill/>
        </p:spPr>
        <p:txBody>
          <a:bodyPr wrap="square">
            <a:spAutoFit/>
          </a:bodyPr>
          <a:lstStyle/>
          <a:p>
            <a:r>
              <a:rPr lang="fr-FR" sz="1200" b="0" i="1" u="none" strike="noStrike" dirty="0">
                <a:solidFill>
                  <a:srgbClr val="FF0000"/>
                </a:solidFill>
                <a:effectLst/>
                <a:latin typeface="Calibri" panose="020F0502020204030204" pitchFamily="34" charset="0"/>
              </a:rPr>
              <a:t>Les UEO peuvent être valorisées en Points Parcours dans la limite de 40 points parcours soit 4 UEO maximum</a:t>
            </a:r>
            <a:r>
              <a:rPr lang="fr-FR" dirty="0">
                <a:solidFill>
                  <a:srgbClr val="FF0000"/>
                </a:solidFill>
              </a:rPr>
              <a:t> </a:t>
            </a:r>
          </a:p>
        </p:txBody>
      </p:sp>
      <p:pic>
        <p:nvPicPr>
          <p:cNvPr id="8" name="Image 7">
            <a:extLst>
              <a:ext uri="{FF2B5EF4-FFF2-40B4-BE49-F238E27FC236}">
                <a16:creationId xmlns:a16="http://schemas.microsoft.com/office/drawing/2014/main" id="{229AF2BE-44C0-468B-9E8A-C474AF1D6CAB}"/>
              </a:ext>
            </a:extLst>
          </p:cNvPr>
          <p:cNvPicPr>
            <a:picLocks noChangeAspect="1"/>
          </p:cNvPicPr>
          <p:nvPr/>
        </p:nvPicPr>
        <p:blipFill rotWithShape="1">
          <a:blip r:embed="rId2"/>
          <a:srcRect r="40295" b="452"/>
          <a:stretch/>
        </p:blipFill>
        <p:spPr>
          <a:xfrm>
            <a:off x="6933939" y="6203842"/>
            <a:ext cx="4194978" cy="459867"/>
          </a:xfrm>
          <a:prstGeom prst="rect">
            <a:avLst/>
          </a:prstGeom>
        </p:spPr>
      </p:pic>
      <p:pic>
        <p:nvPicPr>
          <p:cNvPr id="10" name="Image 9">
            <a:extLst>
              <a:ext uri="{FF2B5EF4-FFF2-40B4-BE49-F238E27FC236}">
                <a16:creationId xmlns:a16="http://schemas.microsoft.com/office/drawing/2014/main" id="{7D31789F-CDBF-4F85-8E08-116DE344D2CC}"/>
              </a:ext>
            </a:extLst>
          </p:cNvPr>
          <p:cNvPicPr>
            <a:picLocks noChangeAspect="1"/>
          </p:cNvPicPr>
          <p:nvPr/>
        </p:nvPicPr>
        <p:blipFill>
          <a:blip r:embed="rId3"/>
          <a:stretch>
            <a:fillRect/>
          </a:stretch>
        </p:blipFill>
        <p:spPr>
          <a:xfrm>
            <a:off x="932774" y="559234"/>
            <a:ext cx="10326450" cy="5784928"/>
          </a:xfrm>
          <a:prstGeom prst="rect">
            <a:avLst/>
          </a:prstGeom>
        </p:spPr>
      </p:pic>
    </p:spTree>
    <p:extLst>
      <p:ext uri="{BB962C8B-B14F-4D97-AF65-F5344CB8AC3E}">
        <p14:creationId xmlns:p14="http://schemas.microsoft.com/office/powerpoint/2010/main" val="3934475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945C6B4-1421-4F6E-B4DF-4218B178B04E}"/>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BCD76E3F-0F13-4800-8EE9-11CAD134E634}"/>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B883C3B1-03CF-4E14-84EC-344C4223BF44}"/>
              </a:ext>
            </a:extLst>
          </p:cNvPr>
          <p:cNvSpPr>
            <a:spLocks noGrp="1"/>
          </p:cNvSpPr>
          <p:nvPr>
            <p:ph type="sldNum" sz="quarter" idx="12"/>
          </p:nvPr>
        </p:nvSpPr>
        <p:spPr/>
        <p:txBody>
          <a:bodyPr/>
          <a:lstStyle/>
          <a:p>
            <a:r>
              <a:rPr lang="fr-FR"/>
              <a:t>page </a:t>
            </a:r>
            <a:fld id="{EF18FDA3-B4B7-4D23-9326-6D1D4F0C50F8}" type="slidenum">
              <a:rPr lang="fr-FR" smtClean="0"/>
              <a:pPr/>
              <a:t>8</a:t>
            </a:fld>
            <a:endParaRPr lang="fr-FR"/>
          </a:p>
        </p:txBody>
      </p:sp>
      <p:sp>
        <p:nvSpPr>
          <p:cNvPr id="6" name="Titre 5">
            <a:extLst>
              <a:ext uri="{FF2B5EF4-FFF2-40B4-BE49-F238E27FC236}">
                <a16:creationId xmlns:a16="http://schemas.microsoft.com/office/drawing/2014/main" id="{B0005168-CA47-4BA9-9399-9F27F3783FD7}"/>
              </a:ext>
            </a:extLst>
          </p:cNvPr>
          <p:cNvSpPr>
            <a:spLocks noGrp="1"/>
          </p:cNvSpPr>
          <p:nvPr>
            <p:ph type="title"/>
          </p:nvPr>
        </p:nvSpPr>
        <p:spPr>
          <a:xfrm>
            <a:off x="407989" y="373833"/>
            <a:ext cx="9488570" cy="1080000"/>
          </a:xfrm>
        </p:spPr>
        <p:txBody>
          <a:bodyPr/>
          <a:lstStyle/>
          <a:p>
            <a:r>
              <a:rPr lang="fr-FR" dirty="0"/>
              <a:t>ITEM 2 / CURSUS HORS MEDECINE</a:t>
            </a:r>
          </a:p>
        </p:txBody>
      </p:sp>
      <p:sp>
        <p:nvSpPr>
          <p:cNvPr id="7" name="Espace réservé du texte 4">
            <a:extLst>
              <a:ext uri="{FF2B5EF4-FFF2-40B4-BE49-F238E27FC236}">
                <a16:creationId xmlns:a16="http://schemas.microsoft.com/office/drawing/2014/main" id="{DBC9826F-FD97-46BF-BAF9-B1D34F8C5F63}"/>
              </a:ext>
            </a:extLst>
          </p:cNvPr>
          <p:cNvSpPr txBox="1">
            <a:spLocks/>
          </p:cNvSpPr>
          <p:nvPr/>
        </p:nvSpPr>
        <p:spPr>
          <a:xfrm>
            <a:off x="407988" y="5767615"/>
            <a:ext cx="11488655" cy="716552"/>
          </a:xfrm>
          <a:prstGeom prst="rect">
            <a:avLst/>
          </a:prstGeom>
        </p:spPr>
        <p:txBody>
          <a:bodyPr vert="horz" lIns="0" tIns="0" rIns="0" bIns="0" rtlCol="0">
            <a:normAutofit/>
          </a:bodyPr>
          <a:lstStyle>
            <a:lvl1pPr marL="0" indent="0" algn="l" defTabSz="914400" rtl="0" eaLnBrk="1" latinLnBrk="0" hangingPunct="1">
              <a:lnSpc>
                <a:spcPct val="85000"/>
              </a:lnSpc>
              <a:spcBef>
                <a:spcPts val="1200"/>
              </a:spcBef>
              <a:spcAft>
                <a:spcPts val="1200"/>
              </a:spcAft>
              <a:buFontTx/>
              <a:buNone/>
              <a:defRPr sz="2300" b="1" kern="1200" baseline="0">
                <a:solidFill>
                  <a:schemeClr val="accent2"/>
                </a:solidFill>
                <a:latin typeface="+mn-lt"/>
                <a:ea typeface="+mn-ea"/>
                <a:cs typeface="+mn-cs"/>
              </a:defRPr>
            </a:lvl1pPr>
            <a:lvl2pPr marL="0" indent="0" algn="l" defTabSz="914400" rtl="0" eaLnBrk="1" latinLnBrk="0" hangingPunct="1">
              <a:lnSpc>
                <a:spcPct val="90000"/>
              </a:lnSpc>
              <a:spcBef>
                <a:spcPts val="300"/>
              </a:spcBef>
              <a:spcAft>
                <a:spcPts val="200"/>
              </a:spcAft>
              <a:buFontTx/>
              <a:buNone/>
              <a:defRPr sz="1400" b="0" kern="1200" baseline="0">
                <a:solidFill>
                  <a:schemeClr val="accent2"/>
                </a:solidFill>
                <a:latin typeface="+mn-lt"/>
                <a:ea typeface="+mn-ea"/>
                <a:cs typeface="+mn-cs"/>
              </a:defRPr>
            </a:lvl2pPr>
            <a:lvl3pPr marL="360000" indent="-360000" algn="l" defTabSz="914400" rtl="0" eaLnBrk="1" latinLnBrk="0" hangingPunct="1">
              <a:lnSpc>
                <a:spcPct val="90000"/>
              </a:lnSpc>
              <a:spcBef>
                <a:spcPts val="300"/>
              </a:spcBef>
              <a:spcAft>
                <a:spcPts val="200"/>
              </a:spcAft>
              <a:buClr>
                <a:schemeClr val="accent1"/>
              </a:buClr>
              <a:buFont typeface="Arial" panose="020B0604020202020204" pitchFamily="34" charset="0"/>
              <a:buChar char="•"/>
              <a:defRPr sz="1400" kern="1200" baseline="0">
                <a:solidFill>
                  <a:schemeClr val="accent2"/>
                </a:solidFill>
                <a:latin typeface="+mn-lt"/>
                <a:ea typeface="+mn-ea"/>
                <a:cs typeface="+mn-cs"/>
              </a:defRPr>
            </a:lvl3pPr>
            <a:lvl4pPr marL="720000" indent="-360000" algn="l" defTabSz="914400" rtl="0" eaLnBrk="1" latinLnBrk="0" hangingPunct="1">
              <a:lnSpc>
                <a:spcPct val="90000"/>
              </a:lnSpc>
              <a:spcBef>
                <a:spcPts val="300"/>
              </a:spcBef>
              <a:spcAft>
                <a:spcPts val="200"/>
              </a:spcAft>
              <a:buClr>
                <a:schemeClr val="accent1"/>
              </a:buClr>
              <a:buFont typeface="Arial" panose="020B0604020202020204" pitchFamily="34" charset="0"/>
              <a:buChar char="•"/>
              <a:defRPr sz="1400" kern="1200" baseline="0">
                <a:solidFill>
                  <a:schemeClr val="accent2"/>
                </a:solidFill>
                <a:latin typeface="+mn-lt"/>
                <a:ea typeface="+mn-ea"/>
                <a:cs typeface="+mn-cs"/>
              </a:defRPr>
            </a:lvl4pPr>
            <a:lvl5pPr marL="504000" indent="-144000" algn="l" defTabSz="914400" rtl="0" eaLnBrk="1" latinLnBrk="0" hangingPunct="1">
              <a:lnSpc>
                <a:spcPct val="100000"/>
              </a:lnSpc>
              <a:spcBef>
                <a:spcPts val="200"/>
              </a:spcBef>
              <a:spcAft>
                <a:spcPts val="100"/>
              </a:spcAft>
              <a:buFont typeface="Wingdings" panose="05000000000000000000" pitchFamily="2" charset="2"/>
              <a:buChar char=""/>
              <a:defRPr sz="15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800" b="0" dirty="0"/>
              <a:t>L’année de PASS ou de LAS1 (ou toute première année d’autres cursus ex : L1) ne seront pas prises en compte.</a:t>
            </a:r>
          </a:p>
        </p:txBody>
      </p:sp>
      <p:pic>
        <p:nvPicPr>
          <p:cNvPr id="8" name="Image 7">
            <a:extLst>
              <a:ext uri="{FF2B5EF4-FFF2-40B4-BE49-F238E27FC236}">
                <a16:creationId xmlns:a16="http://schemas.microsoft.com/office/drawing/2014/main" id="{48C842A5-8483-4639-ADC0-3E4F6C78AE8A}"/>
              </a:ext>
            </a:extLst>
          </p:cNvPr>
          <p:cNvPicPr>
            <a:picLocks noChangeAspect="1"/>
          </p:cNvPicPr>
          <p:nvPr/>
        </p:nvPicPr>
        <p:blipFill>
          <a:blip r:embed="rId2"/>
          <a:stretch>
            <a:fillRect/>
          </a:stretch>
        </p:blipFill>
        <p:spPr>
          <a:xfrm>
            <a:off x="111966" y="1753171"/>
            <a:ext cx="11952515" cy="3351658"/>
          </a:xfrm>
          <a:prstGeom prst="rect">
            <a:avLst/>
          </a:prstGeom>
        </p:spPr>
      </p:pic>
    </p:spTree>
    <p:extLst>
      <p:ext uri="{BB962C8B-B14F-4D97-AF65-F5344CB8AC3E}">
        <p14:creationId xmlns:p14="http://schemas.microsoft.com/office/powerpoint/2010/main" val="77984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805D228-C29E-4A59-9E98-1ED540DE77A7}"/>
              </a:ext>
            </a:extLst>
          </p:cNvPr>
          <p:cNvSpPr>
            <a:spLocks noGrp="1"/>
          </p:cNvSpPr>
          <p:nvPr>
            <p:ph type="dt" sz="half" idx="10"/>
          </p:nvPr>
        </p:nvSpPr>
        <p:spPr/>
        <p:txBody>
          <a:bodyPr/>
          <a:lstStyle/>
          <a:p>
            <a:r>
              <a:rPr lang="fr-FR"/>
              <a:t>03/07/2025</a:t>
            </a:r>
          </a:p>
        </p:txBody>
      </p:sp>
      <p:sp>
        <p:nvSpPr>
          <p:cNvPr id="3" name="Espace réservé du pied de page 2">
            <a:extLst>
              <a:ext uri="{FF2B5EF4-FFF2-40B4-BE49-F238E27FC236}">
                <a16:creationId xmlns:a16="http://schemas.microsoft.com/office/drawing/2014/main" id="{B5C67094-3ABE-43F8-B9E3-F529085B4F76}"/>
              </a:ext>
            </a:extLst>
          </p:cNvPr>
          <p:cNvSpPr>
            <a:spLocks noGrp="1"/>
          </p:cNvSpPr>
          <p:nvPr>
            <p:ph type="ftr" sz="quarter" idx="11"/>
          </p:nvPr>
        </p:nvSpPr>
        <p:spPr/>
        <p:txBody>
          <a:bodyPr/>
          <a:lstStyle/>
          <a:p>
            <a:pPr algn="l"/>
            <a:r>
              <a:rPr lang="fr-FR"/>
              <a:t>INFORMATIONS - Points Parcours</a:t>
            </a:r>
          </a:p>
        </p:txBody>
      </p:sp>
      <p:sp>
        <p:nvSpPr>
          <p:cNvPr id="4" name="Espace réservé du numéro de diapositive 3">
            <a:extLst>
              <a:ext uri="{FF2B5EF4-FFF2-40B4-BE49-F238E27FC236}">
                <a16:creationId xmlns:a16="http://schemas.microsoft.com/office/drawing/2014/main" id="{291BBE65-B587-4DC7-B37B-276C4D4C33B9}"/>
              </a:ext>
            </a:extLst>
          </p:cNvPr>
          <p:cNvSpPr>
            <a:spLocks noGrp="1"/>
          </p:cNvSpPr>
          <p:nvPr>
            <p:ph type="sldNum" sz="quarter" idx="12"/>
          </p:nvPr>
        </p:nvSpPr>
        <p:spPr/>
        <p:txBody>
          <a:bodyPr/>
          <a:lstStyle/>
          <a:p>
            <a:r>
              <a:rPr lang="fr-FR"/>
              <a:t>page </a:t>
            </a:r>
            <a:fld id="{EF18FDA3-B4B7-4D23-9326-6D1D4F0C50F8}" type="slidenum">
              <a:rPr lang="fr-FR" smtClean="0"/>
              <a:pPr/>
              <a:t>9</a:t>
            </a:fld>
            <a:endParaRPr lang="fr-FR"/>
          </a:p>
        </p:txBody>
      </p:sp>
      <p:sp>
        <p:nvSpPr>
          <p:cNvPr id="5" name="Espace réservé du texte 4">
            <a:extLst>
              <a:ext uri="{FF2B5EF4-FFF2-40B4-BE49-F238E27FC236}">
                <a16:creationId xmlns:a16="http://schemas.microsoft.com/office/drawing/2014/main" id="{A3F0F510-E9DA-42B9-A495-F5C3D0FF998C}"/>
              </a:ext>
            </a:extLst>
          </p:cNvPr>
          <p:cNvSpPr>
            <a:spLocks noGrp="1"/>
          </p:cNvSpPr>
          <p:nvPr>
            <p:ph type="body" sz="quarter" idx="16"/>
          </p:nvPr>
        </p:nvSpPr>
        <p:spPr>
          <a:xfrm>
            <a:off x="407989" y="1538287"/>
            <a:ext cx="11376024" cy="3804689"/>
          </a:xfrm>
        </p:spPr>
        <p:txBody>
          <a:bodyPr>
            <a:normAutofit fontScale="92500"/>
          </a:bodyPr>
          <a:lstStyle/>
          <a:p>
            <a:pPr marL="457200" marR="0" lvl="0" indent="-457200" algn="just" defTabSz="521437"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2800" b="0" dirty="0"/>
              <a:t>Les stages hospitaliers hors-subdivisions (DROM, Inter-CHU ACEMT) et à l’étranger (SCOPE ACEMT, ERASMUS, internationaux) pourront être réalisés sur une période de stage hospitalier selon les périodes définies par le Département MMP (cf. Guide des stages sur Moodle et PPT avec focus sur les différents stages 1</a:t>
            </a:r>
            <a:r>
              <a:rPr lang="fr-FR" sz="2800" b="0" baseline="30000" dirty="0"/>
              <a:t>er</a:t>
            </a:r>
            <a:r>
              <a:rPr lang="fr-FR" sz="2800" b="0" dirty="0"/>
              <a:t> cycle et 2</a:t>
            </a:r>
            <a:r>
              <a:rPr lang="fr-FR" sz="2800" b="0" baseline="30000" dirty="0"/>
              <a:t>nd</a:t>
            </a:r>
            <a:r>
              <a:rPr lang="fr-FR" sz="2800" b="0" dirty="0"/>
              <a:t> cycle). </a:t>
            </a:r>
          </a:p>
          <a:p>
            <a:pPr marL="457200" marR="0" lvl="0" indent="-457200" algn="just" defTabSz="521437"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fr-FR" sz="2800" b="0" dirty="0"/>
          </a:p>
          <a:p>
            <a:pPr marL="457200" marR="0" lvl="0" indent="-457200" algn="just" defTabSz="521437"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fr-FR" sz="2800" b="0" dirty="0"/>
              <a:t>Les stages hospitaliers ne devront pas être rattrapés et les stages hospitaliers hors-subdivisions et à l’étranger pourront être valorisés en Points Parcours (à l’exception des stages réalisés après les ECOS Nationaux de DFASM3).</a:t>
            </a:r>
          </a:p>
          <a:p>
            <a:pPr marR="0" lvl="0" algn="just" defTabSz="521437" rtl="0" eaLnBrk="1" fontAlgn="auto" latinLnBrk="0" hangingPunct="1">
              <a:lnSpc>
                <a:spcPct val="100000"/>
              </a:lnSpc>
              <a:spcBef>
                <a:spcPct val="20000"/>
              </a:spcBef>
              <a:spcAft>
                <a:spcPts val="0"/>
              </a:spcAft>
              <a:buClrTx/>
              <a:buSzTx/>
              <a:tabLst/>
              <a:defRPr/>
            </a:pPr>
            <a:endParaRPr lang="fr-FR" sz="2800" b="0" dirty="0"/>
          </a:p>
        </p:txBody>
      </p:sp>
      <p:sp>
        <p:nvSpPr>
          <p:cNvPr id="6" name="Titre 5">
            <a:extLst>
              <a:ext uri="{FF2B5EF4-FFF2-40B4-BE49-F238E27FC236}">
                <a16:creationId xmlns:a16="http://schemas.microsoft.com/office/drawing/2014/main" id="{FDB2DF11-4F9F-4878-AA50-575A6F9535A1}"/>
              </a:ext>
            </a:extLst>
          </p:cNvPr>
          <p:cNvSpPr>
            <a:spLocks noGrp="1"/>
          </p:cNvSpPr>
          <p:nvPr>
            <p:ph type="title"/>
          </p:nvPr>
        </p:nvSpPr>
        <p:spPr>
          <a:xfrm>
            <a:off x="407989" y="373833"/>
            <a:ext cx="11376024" cy="1080000"/>
          </a:xfrm>
        </p:spPr>
        <p:txBody>
          <a:bodyPr/>
          <a:lstStyle/>
          <a:p>
            <a:r>
              <a:rPr lang="fr-FR" dirty="0"/>
              <a:t>Stages Hospitaliers et valorisation Points Parcours</a:t>
            </a:r>
          </a:p>
        </p:txBody>
      </p:sp>
    </p:spTree>
    <p:extLst>
      <p:ext uri="{BB962C8B-B14F-4D97-AF65-F5344CB8AC3E}">
        <p14:creationId xmlns:p14="http://schemas.microsoft.com/office/powerpoint/2010/main" val="3941746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UT">
  <a:themeElements>
    <a:clrScheme name="UT Santé">
      <a:dk1>
        <a:srgbClr val="23405C"/>
      </a:dk1>
      <a:lt1>
        <a:sysClr val="window" lastClr="FFFFFF"/>
      </a:lt1>
      <a:dk2>
        <a:srgbClr val="23405C"/>
      </a:dk2>
      <a:lt2>
        <a:srgbClr val="FFFFFF"/>
      </a:lt2>
      <a:accent1>
        <a:srgbClr val="4AC0A0"/>
      </a:accent1>
      <a:accent2>
        <a:srgbClr val="23405C"/>
      </a:accent2>
      <a:accent3>
        <a:srgbClr val="EDDED0"/>
      </a:accent3>
      <a:accent4>
        <a:srgbClr val="F9F4EF"/>
      </a:accent4>
      <a:accent5>
        <a:srgbClr val="C8C8C8"/>
      </a:accent5>
      <a:accent6>
        <a:srgbClr val="F0F0F0"/>
      </a:accent6>
      <a:hlink>
        <a:srgbClr val="23405C"/>
      </a:hlink>
      <a:folHlink>
        <a:srgbClr val="23405C"/>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chor="t" anchorCtr="0">
        <a:spAutoFit/>
      </a:bodyPr>
      <a:lstStyle>
        <a:defPPr algn="l">
          <a:defRPr sz="1600" smtClean="0"/>
        </a:defPPr>
      </a:lstStyle>
    </a:txDef>
  </a:objectDefaults>
  <a:extraClrSchemeLst/>
  <a:extLst>
    <a:ext uri="{05A4C25C-085E-4340-85A3-A5531E510DB2}">
      <thm15:themeFamily xmlns:thm15="http://schemas.microsoft.com/office/thememl/2012/main" name="UT_FacDeSante" id="{7F2FA145-B8DB-8448-B0C6-1630C5B8C683}" vid="{1DB292B3-24DC-E94B-9263-A576DF1FAC4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UT_FacDeSante</Template>
  <TotalTime>486</TotalTime>
  <Words>2517</Words>
  <Application>Microsoft Office PowerPoint</Application>
  <PresentationFormat>Grand écran</PresentationFormat>
  <Paragraphs>278</Paragraphs>
  <Slides>24</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Corbel</vt:lpstr>
      <vt:lpstr>Wingdings</vt:lpstr>
      <vt:lpstr>UT</vt:lpstr>
      <vt:lpstr>INFORMATIONS Points Parcours</vt:lpstr>
      <vt:lpstr>CADRE LEGISLATIF</vt:lpstr>
      <vt:lpstr>Présentation PowerPoint</vt:lpstr>
      <vt:lpstr>PRESENTATION DE LA COMMISSION</vt:lpstr>
      <vt:lpstr>ITEM 1 / CURSUS MEDECINE</vt:lpstr>
      <vt:lpstr>UE Optionnelles Obligatoires et UE Facultatives DFGSM2 et DGSM3 </vt:lpstr>
      <vt:lpstr>UE Optionnelles Obligatoires et UE Facultatives DFASM1-2-3</vt:lpstr>
      <vt:lpstr>ITEM 2 / CURSUS HORS MEDECINE</vt:lpstr>
      <vt:lpstr>Stages Hospitaliers et valorisation Points Parcours</vt:lpstr>
      <vt:lpstr>Stage Master 1 Dérogatoire</vt:lpstr>
      <vt:lpstr>ITEM 3 / ENGAGEMENT DE L’ETUDIANT</vt:lpstr>
      <vt:lpstr>ITEM 3.1 / ENGAGEMENT ASSOCIATIF (associatifs, électives, projets spécifiques)</vt:lpstr>
      <vt:lpstr>ITEM 3.2 / ENGAGEMENT PEDAGOGIQUE</vt:lpstr>
      <vt:lpstr>ITEM 3.3 / ENGAGEMENT SOCIAL OU CIVIQUE </vt:lpstr>
      <vt:lpstr>3.3.1 – Une activité au titre d’un engagement à servir dans la réserve opérationnelles prévue à l’article L4211-1 du code de la défense</vt:lpstr>
      <vt:lpstr>3.3.2- Un engagement de sapeur pompier volontaire prévu à l'article   L723-3 du code de la sécurité intérieure</vt:lpstr>
      <vt:lpstr>3.3.3- Un engagement de service civique prévu au II de l'article L120-1 du code du service national.</vt:lpstr>
      <vt:lpstr>3.3.4 - Un contrat de volontariat dans les armées prévu à l'article L121-1 du code du service national et à l'article L4132-11 du code de la défense.</vt:lpstr>
      <vt:lpstr>ITEM 4 / EXPERIENCE PROFESSIONNELLE</vt:lpstr>
      <vt:lpstr>ITEM 5 / MOBILITE</vt:lpstr>
      <vt:lpstr>ITEM 6 / COMPETENCES LINGUISTIQUES</vt:lpstr>
      <vt:lpstr>INFORMATIONS COMPLEMENTAIRES</vt:lpstr>
      <vt:lpstr>COMMISSIONS POINTS PARCOURS</vt:lpstr>
      <vt:lpstr>Merci de votre attention</vt:lpstr>
    </vt:vector>
  </TitlesOfParts>
  <Manager>Université de Toulouse</Manager>
  <Company>Université de Toulouse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INFORMATIONS Points Parcours</dc:title>
  <dc:subject>Faculté Santé</dc:subject>
  <dc:creator>Manon André</dc:creator>
  <cp:lastModifiedBy>Jennifer Campello</cp:lastModifiedBy>
  <cp:revision>51</cp:revision>
  <cp:lastPrinted>2025-07-03T10:57:15Z</cp:lastPrinted>
  <dcterms:created xsi:type="dcterms:W3CDTF">2025-07-03T07:30:09Z</dcterms:created>
  <dcterms:modified xsi:type="dcterms:W3CDTF">2025-10-26T15:08:28Z</dcterms:modified>
</cp:coreProperties>
</file>